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8"/>
  </p:notesMasterIdLst>
  <p:sldIdLst>
    <p:sldId id="714" r:id="rId2"/>
    <p:sldId id="724" r:id="rId3"/>
    <p:sldId id="707" r:id="rId4"/>
    <p:sldId id="715" r:id="rId5"/>
    <p:sldId id="716" r:id="rId6"/>
    <p:sldId id="694" r:id="rId7"/>
    <p:sldId id="730" r:id="rId8"/>
    <p:sldId id="719" r:id="rId9"/>
    <p:sldId id="721" r:id="rId10"/>
    <p:sldId id="722" r:id="rId11"/>
    <p:sldId id="725" r:id="rId12"/>
    <p:sldId id="717" r:id="rId13"/>
    <p:sldId id="726" r:id="rId14"/>
    <p:sldId id="708" r:id="rId15"/>
    <p:sldId id="729" r:id="rId16"/>
    <p:sldId id="727" r:id="rId17"/>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Stille" initials="SS" lastIdx="1" clrIdx="0">
    <p:extLst>
      <p:ext uri="{19B8F6BF-5375-455C-9EA6-DF929625EA0E}">
        <p15:presenceInfo xmlns:p15="http://schemas.microsoft.com/office/powerpoint/2012/main" userId="S::sara.stille@hedemora.se::c07afab1-5acc-43e5-9bed-7a0d96f2f9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90AD8AFB-FA5D-4609-8C35-9FD030B22901}" type="datetimeFigureOut">
              <a:rPr lang="sv-SE" smtClean="0"/>
              <a:t>2024-12-12</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AF35BED4-97A5-408E-A974-128B3716EE43}" type="slidenum">
              <a:rPr lang="sv-SE" smtClean="0"/>
              <a:t>‹#›</a:t>
            </a:fld>
            <a:endParaRPr lang="sv-SE"/>
          </a:p>
        </p:txBody>
      </p:sp>
    </p:spTree>
    <p:extLst>
      <p:ext uri="{BB962C8B-B14F-4D97-AF65-F5344CB8AC3E}">
        <p14:creationId xmlns:p14="http://schemas.microsoft.com/office/powerpoint/2010/main" val="288904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F35BED4-97A5-408E-A974-128B3716EE43}" type="slidenum">
              <a:rPr lang="sv-SE" smtClean="0"/>
              <a:t>1</a:t>
            </a:fld>
            <a:endParaRPr lang="sv-SE"/>
          </a:p>
        </p:txBody>
      </p:sp>
    </p:spTree>
    <p:extLst>
      <p:ext uri="{BB962C8B-B14F-4D97-AF65-F5344CB8AC3E}">
        <p14:creationId xmlns:p14="http://schemas.microsoft.com/office/powerpoint/2010/main" val="23937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1155282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388313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0270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285237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9104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938835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182868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91721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1167021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405651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40701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52711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4" name="Footer Placeholder 3"/>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402450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3" name="Footer Placeholder 2"/>
          <p:cNvSpPr>
            <a:spLocks noGrp="1"/>
          </p:cNvSpPr>
          <p:nvPr>
            <p:ph type="ftr" sz="quarter" idx="11"/>
          </p:nvPr>
        </p:nvSpPr>
        <p:spPr/>
        <p:txBody>
          <a:bodyPr/>
          <a:lstStyle/>
          <a:p>
            <a:endParaRPr lang="sv-SE" dirty="0"/>
          </a:p>
        </p:txBody>
      </p:sp>
      <p:sp>
        <p:nvSpPr>
          <p:cNvPr id="4" name="Slide Number Placeholder 3"/>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35668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v-SE"/>
              <a:t>Klicka här för att ändra mall för rubrikformat</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319574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CFD5A8DA-070A-4959-BEE1-25C133AEF189}" type="datetimeFigureOut">
              <a:rPr lang="sv-SE" smtClean="0"/>
              <a:t>2024-12-12</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28DFE616-8F3D-422A-806C-569BC3F5159E}" type="slidenum">
              <a:rPr lang="sv-SE" smtClean="0"/>
              <a:t>‹#›</a:t>
            </a:fld>
            <a:endParaRPr lang="sv-SE" dirty="0"/>
          </a:p>
        </p:txBody>
      </p:sp>
    </p:spTree>
    <p:extLst>
      <p:ext uri="{BB962C8B-B14F-4D97-AF65-F5344CB8AC3E}">
        <p14:creationId xmlns:p14="http://schemas.microsoft.com/office/powerpoint/2010/main" val="130470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D5A8DA-070A-4959-BEE1-25C133AEF189}" type="datetimeFigureOut">
              <a:rPr lang="sv-SE" smtClean="0"/>
              <a:t>2024-12-12</a:t>
            </a:fld>
            <a:endParaRPr lang="sv-SE"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8DFE616-8F3D-422A-806C-569BC3F5159E}" type="slidenum">
              <a:rPr lang="sv-SE" smtClean="0"/>
              <a:t>‹#›</a:t>
            </a:fld>
            <a:endParaRPr lang="sv-SE" dirty="0"/>
          </a:p>
        </p:txBody>
      </p:sp>
    </p:spTree>
    <p:extLst>
      <p:ext uri="{BB962C8B-B14F-4D97-AF65-F5344CB8AC3E}">
        <p14:creationId xmlns:p14="http://schemas.microsoft.com/office/powerpoint/2010/main" val="36217615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A5FEA4-936E-4B26-B1EF-E56B6F02B64E}"/>
              </a:ext>
            </a:extLst>
          </p:cNvPr>
          <p:cNvSpPr>
            <a:spLocks noGrp="1"/>
          </p:cNvSpPr>
          <p:nvPr>
            <p:ph type="ctrTitle"/>
          </p:nvPr>
        </p:nvSpPr>
        <p:spPr>
          <a:xfrm>
            <a:off x="1036683" y="2122456"/>
            <a:ext cx="5701467" cy="1694942"/>
          </a:xfrm>
        </p:spPr>
        <p:txBody>
          <a:bodyPr vert="horz" lIns="91440" tIns="45720" rIns="91440" bIns="45720" rtlCol="0" anchor="b">
            <a:normAutofit/>
          </a:bodyPr>
          <a:lstStyle/>
          <a:p>
            <a:pPr algn="l"/>
            <a:r>
              <a:rPr lang="en-US" sz="4000" dirty="0">
                <a:solidFill>
                  <a:schemeClr val="tx1"/>
                </a:solidFill>
                <a:latin typeface="Century Gothic" panose="020B0502020202020204" pitchFamily="34" charset="0"/>
              </a:rPr>
              <a:t>God man, förvaltare och förmyndare</a:t>
            </a:r>
            <a:endParaRPr lang="sv-SE" sz="4000" dirty="0">
              <a:solidFill>
                <a:schemeClr val="tx1"/>
              </a:solidFill>
              <a:latin typeface="Century Gothic" panose="020B0502020202020204" pitchFamily="34" charset="0"/>
            </a:endParaRPr>
          </a:p>
        </p:txBody>
      </p:sp>
      <p:sp>
        <p:nvSpPr>
          <p:cNvPr id="3" name="Underrubrik 2">
            <a:extLst>
              <a:ext uri="{FF2B5EF4-FFF2-40B4-BE49-F238E27FC236}">
                <a16:creationId xmlns:a16="http://schemas.microsoft.com/office/drawing/2014/main" id="{E2E5A857-9C8B-4A86-A621-644681721DFD}"/>
              </a:ext>
            </a:extLst>
          </p:cNvPr>
          <p:cNvSpPr>
            <a:spLocks noGrp="1"/>
          </p:cNvSpPr>
          <p:nvPr>
            <p:ph type="subTitle" idx="1"/>
          </p:nvPr>
        </p:nvSpPr>
        <p:spPr>
          <a:xfrm>
            <a:off x="1036683" y="3813741"/>
            <a:ext cx="3953501" cy="1272831"/>
          </a:xfrm>
        </p:spPr>
        <p:txBody>
          <a:bodyPr vert="horz" lIns="91440" tIns="45720" rIns="91440" bIns="45720" rtlCol="0" anchor="t">
            <a:normAutofit/>
          </a:bodyPr>
          <a:lstStyle/>
          <a:p>
            <a:pPr algn="l"/>
            <a:r>
              <a:rPr lang="sv-SE" sz="2000" dirty="0">
                <a:solidFill>
                  <a:schemeClr val="tx1"/>
                </a:solidFill>
                <a:latin typeface="Century Gothic" panose="020B0502020202020204" pitchFamily="34" charset="0"/>
              </a:rPr>
              <a:t>En</a:t>
            </a:r>
            <a:r>
              <a:rPr lang="en-US" sz="2000" dirty="0">
                <a:solidFill>
                  <a:schemeClr val="tx1"/>
                </a:solidFill>
                <a:latin typeface="Century Gothic" panose="020B0502020202020204" pitchFamily="34" charset="0"/>
              </a:rPr>
              <a:t> utbildning för dig </a:t>
            </a:r>
            <a:r>
              <a:rPr lang="sv-SE" sz="2000" dirty="0">
                <a:solidFill>
                  <a:schemeClr val="tx1"/>
                </a:solidFill>
                <a:latin typeface="Century Gothic" panose="020B0502020202020204" pitchFamily="34" charset="0"/>
              </a:rPr>
              <a:t>som</a:t>
            </a:r>
            <a:r>
              <a:rPr lang="en-US" sz="2000" dirty="0">
                <a:solidFill>
                  <a:schemeClr val="tx1"/>
                </a:solidFill>
                <a:latin typeface="Century Gothic" panose="020B0502020202020204" pitchFamily="34" charset="0"/>
              </a:rPr>
              <a:t> ska </a:t>
            </a:r>
            <a:r>
              <a:rPr lang="en-US" sz="2000" dirty="0" err="1">
                <a:solidFill>
                  <a:schemeClr val="tx1"/>
                </a:solidFill>
                <a:latin typeface="Century Gothic" panose="020B0502020202020204" pitchFamily="34" charset="0"/>
              </a:rPr>
              <a:t>lämna</a:t>
            </a:r>
            <a:r>
              <a:rPr lang="en-US" sz="2000" dirty="0">
                <a:solidFill>
                  <a:schemeClr val="tx1"/>
                </a:solidFill>
                <a:latin typeface="Century Gothic" panose="020B0502020202020204" pitchFamily="34" charset="0"/>
              </a:rPr>
              <a:t> </a:t>
            </a:r>
            <a:r>
              <a:rPr lang="en-US" sz="2000" dirty="0" err="1">
                <a:solidFill>
                  <a:schemeClr val="tx1"/>
                </a:solidFill>
                <a:latin typeface="Century Gothic" panose="020B0502020202020204" pitchFamily="34" charset="0"/>
              </a:rPr>
              <a:t>redovisning</a:t>
            </a:r>
            <a:endParaRPr lang="en-US" sz="2000" dirty="0">
              <a:solidFill>
                <a:schemeClr val="tx1"/>
              </a:solidFill>
              <a:latin typeface="Century Gothic" panose="020B0502020202020204" pitchFamily="34" charset="0"/>
            </a:endParaRPr>
          </a:p>
          <a:p>
            <a:pPr algn="l"/>
            <a:endParaRPr lang="en-US" sz="2000" dirty="0">
              <a:solidFill>
                <a:schemeClr val="tx1"/>
              </a:solidFill>
              <a:latin typeface="Century Gothic" panose="020B0502020202020204" pitchFamily="34" charset="0"/>
            </a:endParaRPr>
          </a:p>
          <a:p>
            <a:pPr algn="l"/>
            <a:endParaRPr lang="en-US" sz="2000" dirty="0">
              <a:solidFill>
                <a:schemeClr val="tx1"/>
              </a:solidFill>
              <a:latin typeface="Century Gothic" panose="020B0502020202020204" pitchFamily="34" charset="0"/>
            </a:endParaRPr>
          </a:p>
          <a:p>
            <a:pPr algn="l"/>
            <a:endParaRPr lang="en-US" sz="2000" dirty="0">
              <a:solidFill>
                <a:schemeClr val="tx1"/>
              </a:solidFill>
              <a:latin typeface="Century Gothic" panose="020B0502020202020204" pitchFamily="34" charset="0"/>
            </a:endParaRPr>
          </a:p>
        </p:txBody>
      </p:sp>
      <p:pic>
        <p:nvPicPr>
          <p:cNvPr id="6" name="Picture 6" descr="http://www.iclipart.com/dodl.php?linklokauth=LzA0OS9iYXRjaF8wMi8wMzM5XzA0OS5qcGcsMTM0MzA0NjA4MiwxOTQuMTYuMTUuMTMwLDAsMCxMTF8wLCwzZjg2MjYyMGRmYWU0NjYzODA2M2FhMzMzOWRlOTliOA%3D%3D/0339_049.jpg">
            <a:extLst>
              <a:ext uri="{FF2B5EF4-FFF2-40B4-BE49-F238E27FC236}">
                <a16:creationId xmlns:a16="http://schemas.microsoft.com/office/drawing/2014/main" id="{27CD21DD-74F7-4967-B4C1-C6E1D63DD8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3" t="3144" r="2469" b="3575"/>
          <a:stretch/>
        </p:blipFill>
        <p:spPr bwMode="auto">
          <a:xfrm>
            <a:off x="6353813" y="3671698"/>
            <a:ext cx="2841902" cy="29169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Logotyp Hedemora kommun Överförmyndarkansliet"/>
          <p:cNvPicPr/>
          <p:nvPr/>
        </p:nvPicPr>
        <p:blipFill>
          <a:blip r:embed="rId6" cstate="print">
            <a:extLst>
              <a:ext uri="{28A0092B-C50C-407E-A947-70E740481C1C}">
                <a14:useLocalDpi xmlns:a14="http://schemas.microsoft.com/office/drawing/2010/main" val="0"/>
              </a:ext>
            </a:extLst>
          </a:blip>
          <a:stretch>
            <a:fillRect/>
          </a:stretch>
        </p:blipFill>
        <p:spPr>
          <a:xfrm>
            <a:off x="5943600" y="1685274"/>
            <a:ext cx="3728723" cy="874363"/>
          </a:xfrm>
          <a:prstGeom prst="rect">
            <a:avLst/>
          </a:prstGeom>
        </p:spPr>
      </p:pic>
      <p:pic>
        <p:nvPicPr>
          <p:cNvPr id="19" name="Video 18">
            <a:hlinkClick r:id="" action="ppaction://media"/>
            <a:extLst>
              <a:ext uri="{FF2B5EF4-FFF2-40B4-BE49-F238E27FC236}">
                <a16:creationId xmlns:a16="http://schemas.microsoft.com/office/drawing/2014/main" id="{5D46B079-9805-AFC3-E0A0-FE48776E5C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
        <p:nvSpPr>
          <p:cNvPr id="4" name="Underrubrik 2">
            <a:extLst>
              <a:ext uri="{FF2B5EF4-FFF2-40B4-BE49-F238E27FC236}">
                <a16:creationId xmlns:a16="http://schemas.microsoft.com/office/drawing/2014/main" id="{6AFE9029-B522-D70D-2C15-D600E3520C07}"/>
              </a:ext>
            </a:extLst>
          </p:cNvPr>
          <p:cNvSpPr txBox="1">
            <a:spLocks/>
          </p:cNvSpPr>
          <p:nvPr/>
        </p:nvSpPr>
        <p:spPr>
          <a:xfrm>
            <a:off x="825098" y="5315859"/>
            <a:ext cx="3953501" cy="1272831"/>
          </a:xfrm>
          <a:prstGeom prst="rect">
            <a:avLst/>
          </a:prstGeom>
        </p:spPr>
        <p:txBody>
          <a:bodyPr vert="horz" lIns="91440" tIns="45720" rIns="91440" bIns="45720" rtlCol="0" anchor="t">
            <a:normAutofit fontScale="62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endParaRPr lang="en-US" sz="2000" dirty="0">
              <a:solidFill>
                <a:schemeClr val="tx1"/>
              </a:solidFill>
              <a:latin typeface="Century Gothic" panose="020B0502020202020204" pitchFamily="34" charset="0"/>
            </a:endParaRPr>
          </a:p>
          <a:p>
            <a:pPr algn="l"/>
            <a:endParaRPr lang="en-US" sz="2000" dirty="0">
              <a:solidFill>
                <a:schemeClr val="tx1"/>
              </a:solidFill>
              <a:latin typeface="Century Gothic" panose="020B0502020202020204" pitchFamily="34" charset="0"/>
            </a:endParaRPr>
          </a:p>
          <a:p>
            <a:pPr algn="l"/>
            <a:endParaRPr lang="en-US" sz="2000" dirty="0">
              <a:solidFill>
                <a:schemeClr val="tx1"/>
              </a:solidFill>
              <a:latin typeface="Century Gothic" panose="020B0502020202020204" pitchFamily="34" charset="0"/>
            </a:endParaRPr>
          </a:p>
          <a:p>
            <a:pPr algn="l"/>
            <a:r>
              <a:rPr lang="en-US" sz="2000" dirty="0">
                <a:solidFill>
                  <a:srgbClr val="C00000"/>
                </a:solidFill>
                <a:latin typeface="Century Gothic" panose="020B0502020202020204" pitchFamily="34" charset="0"/>
              </a:rPr>
              <a:t>(Utbildningen tar ca en halvtimme att lyssna igenom)</a:t>
            </a:r>
          </a:p>
        </p:txBody>
      </p:sp>
    </p:spTree>
    <p:extLst>
      <p:ext uri="{BB962C8B-B14F-4D97-AF65-F5344CB8AC3E}">
        <p14:creationId xmlns:p14="http://schemas.microsoft.com/office/powerpoint/2010/main" val="1100355193"/>
      </p:ext>
    </p:extLst>
  </p:cSld>
  <p:clrMapOvr>
    <a:masterClrMapping/>
  </p:clrMapOvr>
  <mc:AlternateContent xmlns:mc="http://schemas.openxmlformats.org/markup-compatibility/2006" xmlns:p14="http://schemas.microsoft.com/office/powerpoint/2010/main">
    <mc:Choice Requires="p14">
      <p:transition spd="slow" p14:dur="2000" advTm="18538"/>
    </mc:Choice>
    <mc:Fallback xmlns="">
      <p:transition spd="slow" advTm="1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D2952F5-0765-4DEA-8F7A-89631F1E3C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3101" y="116613"/>
            <a:ext cx="4288222" cy="6318714"/>
          </a:xfrm>
          <a:prstGeom prst="rect">
            <a:avLst/>
          </a:prstGeom>
        </p:spPr>
      </p:pic>
      <p:sp>
        <p:nvSpPr>
          <p:cNvPr id="7" name="Vänster klammerparentes 6">
            <a:extLst>
              <a:ext uri="{FF2B5EF4-FFF2-40B4-BE49-F238E27FC236}">
                <a16:creationId xmlns:a16="http://schemas.microsoft.com/office/drawing/2014/main" id="{C2259DAD-CDCD-4F20-A1D6-C72998E12035}"/>
              </a:ext>
            </a:extLst>
          </p:cNvPr>
          <p:cNvSpPr/>
          <p:nvPr/>
        </p:nvSpPr>
        <p:spPr>
          <a:xfrm>
            <a:off x="2875099" y="3840714"/>
            <a:ext cx="790112" cy="2423603"/>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solidFill>
                <a:srgbClr val="FFC000"/>
              </a:solidFill>
            </a:endParaRPr>
          </a:p>
        </p:txBody>
      </p:sp>
      <p:sp>
        <p:nvSpPr>
          <p:cNvPr id="23" name="Vänster klammerparentes 22">
            <a:extLst>
              <a:ext uri="{FF2B5EF4-FFF2-40B4-BE49-F238E27FC236}">
                <a16:creationId xmlns:a16="http://schemas.microsoft.com/office/drawing/2014/main" id="{67C4748D-82FF-4A9D-920A-A443E1D6BEA3}"/>
              </a:ext>
            </a:extLst>
          </p:cNvPr>
          <p:cNvSpPr/>
          <p:nvPr/>
        </p:nvSpPr>
        <p:spPr>
          <a:xfrm>
            <a:off x="3665211" y="448322"/>
            <a:ext cx="55799" cy="301210"/>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9" name="textruta 8">
            <a:extLst>
              <a:ext uri="{FF2B5EF4-FFF2-40B4-BE49-F238E27FC236}">
                <a16:creationId xmlns:a16="http://schemas.microsoft.com/office/drawing/2014/main" id="{0055ED2B-1FAB-4370-B6CA-AC91EB27C85D}"/>
              </a:ext>
            </a:extLst>
          </p:cNvPr>
          <p:cNvSpPr txBox="1"/>
          <p:nvPr/>
        </p:nvSpPr>
        <p:spPr>
          <a:xfrm>
            <a:off x="212437" y="270517"/>
            <a:ext cx="3329610" cy="646331"/>
          </a:xfrm>
          <a:prstGeom prst="rect">
            <a:avLst/>
          </a:prstGeom>
          <a:noFill/>
        </p:spPr>
        <p:txBody>
          <a:bodyPr wrap="square" rtlCol="0">
            <a:spAutoFit/>
          </a:bodyPr>
          <a:lstStyle/>
          <a:p>
            <a:pPr algn="ctr"/>
            <a:r>
              <a:rPr lang="sv-SE" sz="1200" b="1" dirty="0">
                <a:solidFill>
                  <a:srgbClr val="FFC000"/>
                </a:solidFill>
                <a:latin typeface="Century Gothic" panose="020B0502020202020204" pitchFamily="34" charset="0"/>
              </a:rPr>
              <a:t>Här redovisar du</a:t>
            </a:r>
            <a:br>
              <a:rPr lang="sv-SE" sz="1200" b="1" dirty="0">
                <a:solidFill>
                  <a:srgbClr val="FFC000"/>
                </a:solidFill>
                <a:latin typeface="Century Gothic" panose="020B0502020202020204" pitchFamily="34" charset="0"/>
              </a:rPr>
            </a:br>
            <a:r>
              <a:rPr lang="sv-SE" sz="1200" b="1" dirty="0">
                <a:solidFill>
                  <a:srgbClr val="FFC000"/>
                </a:solidFill>
                <a:latin typeface="Century Gothic" panose="020B0502020202020204" pitchFamily="34" charset="0"/>
              </a:rPr>
              <a:t>huvudmannens skulder och</a:t>
            </a:r>
            <a:br>
              <a:rPr lang="sv-SE" sz="1200" b="1" dirty="0">
                <a:solidFill>
                  <a:srgbClr val="FFC000"/>
                </a:solidFill>
                <a:latin typeface="Century Gothic" panose="020B0502020202020204" pitchFamily="34" charset="0"/>
              </a:rPr>
            </a:br>
            <a:r>
              <a:rPr lang="sv-SE" sz="1200" b="1" dirty="0">
                <a:solidFill>
                  <a:srgbClr val="FFC000"/>
                </a:solidFill>
                <a:latin typeface="Century Gothic" panose="020B0502020202020204" pitchFamily="34" charset="0"/>
              </a:rPr>
              <a:t>hur de har förändrats under året/perioden</a:t>
            </a:r>
          </a:p>
        </p:txBody>
      </p:sp>
      <p:sp>
        <p:nvSpPr>
          <p:cNvPr id="10" name="textruta 9">
            <a:extLst>
              <a:ext uri="{FF2B5EF4-FFF2-40B4-BE49-F238E27FC236}">
                <a16:creationId xmlns:a16="http://schemas.microsoft.com/office/drawing/2014/main" id="{3D6DABB7-85B4-41D6-BE3A-D8A315C9C595}"/>
              </a:ext>
            </a:extLst>
          </p:cNvPr>
          <p:cNvSpPr txBox="1"/>
          <p:nvPr/>
        </p:nvSpPr>
        <p:spPr>
          <a:xfrm>
            <a:off x="554183" y="4640949"/>
            <a:ext cx="2320916" cy="830997"/>
          </a:xfrm>
          <a:prstGeom prst="rect">
            <a:avLst/>
          </a:prstGeom>
          <a:noFill/>
        </p:spPr>
        <p:txBody>
          <a:bodyPr wrap="square" rtlCol="0">
            <a:spAutoFit/>
          </a:bodyPr>
          <a:lstStyle/>
          <a:p>
            <a:pPr algn="ctr"/>
            <a:r>
              <a:rPr lang="sv-SE" sz="1200" b="1" dirty="0">
                <a:solidFill>
                  <a:srgbClr val="FFC000"/>
                </a:solidFill>
                <a:latin typeface="Century Gothic" panose="020B0502020202020204" pitchFamily="34" charset="0"/>
              </a:rPr>
              <a:t>Här finns utrymme för information som ÖFN kan behöva ta del av vid granskningen</a:t>
            </a:r>
          </a:p>
        </p:txBody>
      </p:sp>
      <p:pic>
        <p:nvPicPr>
          <p:cNvPr id="28" name="Ljud 27">
            <a:hlinkClick r:id="" action="ppaction://media"/>
            <a:extLst>
              <a:ext uri="{FF2B5EF4-FFF2-40B4-BE49-F238E27FC236}">
                <a16:creationId xmlns:a16="http://schemas.microsoft.com/office/drawing/2014/main" id="{6DE450AF-604D-0E04-3C1D-163C64C250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7056983"/>
      </p:ext>
    </p:extLst>
  </p:cSld>
  <p:clrMapOvr>
    <a:masterClrMapping/>
  </p:clrMapOvr>
  <mc:AlternateContent xmlns:mc="http://schemas.openxmlformats.org/markup-compatibility/2006" xmlns:p14="http://schemas.microsoft.com/office/powerpoint/2010/main">
    <mc:Choice Requires="p14">
      <p:transition spd="slow" p14:dur="2000" advTm="96196"/>
    </mc:Choice>
    <mc:Fallback xmlns="">
      <p:transition spd="slow" advTm="9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5107" x="8323263" y="411163"/>
          <p14:tracePt t="5113" x="8313738" y="401638"/>
          <p14:tracePt t="5121" x="8313738" y="393700"/>
          <p14:tracePt t="5128" x="8313738" y="376238"/>
          <p14:tracePt t="5135" x="8305800" y="366713"/>
          <p14:tracePt t="5142" x="8305800" y="358775"/>
          <p14:tracePt t="5149" x="8305800" y="349250"/>
          <p14:tracePt t="5158" x="8296275" y="349250"/>
          <p14:tracePt t="5172" x="8296275" y="341313"/>
          <p14:tracePt t="5185" x="8288338" y="331788"/>
          <p14:tracePt t="5207" x="8288338" y="323850"/>
          <p14:tracePt t="5242" x="8278813" y="323850"/>
          <p14:tracePt t="5257" x="8261350" y="314325"/>
          <p14:tracePt t="5285" x="8261350" y="296863"/>
          <p14:tracePt t="5291" x="8253413" y="296863"/>
          <p14:tracePt t="5298" x="8243888" y="296863"/>
          <p14:tracePt t="5327" x="8235950" y="296863"/>
          <p14:tracePt t="5335" x="8226425" y="288925"/>
          <p14:tracePt t="5342" x="8218488" y="288925"/>
          <p14:tracePt t="5363" x="8201025" y="279400"/>
          <p14:tracePt t="11347" x="8191500" y="279400"/>
          <p14:tracePt t="11360" x="8191500" y="271463"/>
          <p14:tracePt t="11375" x="8183563" y="271463"/>
          <p14:tracePt t="11397" x="8174038" y="271463"/>
          <p14:tracePt t="11404" x="8174038" y="261938"/>
          <p14:tracePt t="11410" x="8174038" y="254000"/>
          <p14:tracePt t="11418" x="8166100" y="254000"/>
          <p14:tracePt t="11431" x="8156575" y="254000"/>
          <p14:tracePt t="11446" x="8156575" y="244475"/>
          <p14:tracePt t="11468" x="8139113" y="236538"/>
          <p14:tracePt t="11482" x="8131175" y="236538"/>
          <p14:tracePt t="11495" x="8131175" y="227013"/>
          <p14:tracePt t="11504" x="8113713" y="227013"/>
          <p14:tracePt t="11510" x="8104188" y="219075"/>
          <p14:tracePt t="12429" x="8078788" y="219075"/>
          <p14:tracePt t="12437" x="8069263" y="219075"/>
          <p14:tracePt t="12444" x="8061325" y="219075"/>
          <p14:tracePt t="12450" x="8051800" y="219075"/>
          <p14:tracePt t="12458" x="8034338" y="219075"/>
          <p14:tracePt t="12465" x="8026400" y="219075"/>
          <p14:tracePt t="12472" x="8026400" y="227013"/>
          <p14:tracePt t="12479" x="8016875" y="227013"/>
          <p14:tracePt t="12487" x="8008938" y="227013"/>
          <p14:tracePt t="12501" x="7999413" y="227013"/>
          <p14:tracePt t="12507" x="7981950" y="227013"/>
          <p14:tracePt t="12515" x="7956550" y="227013"/>
          <p14:tracePt t="12522" x="7947025" y="227013"/>
          <p14:tracePt t="12538" x="7929563" y="219075"/>
          <p14:tracePt t="12542" x="7921625" y="219075"/>
          <p14:tracePt t="12557" x="7912100" y="219075"/>
          <p14:tracePt t="12564" x="7904163" y="209550"/>
          <p14:tracePt t="12571" x="7894638" y="209550"/>
          <p14:tracePt t="12578" x="7886700" y="201613"/>
          <p14:tracePt t="12587" x="7877175" y="201613"/>
          <p14:tracePt t="12592" x="7877175" y="192088"/>
          <p14:tracePt t="12599" x="7869238" y="192088"/>
          <p14:tracePt t="12606" x="7851775" y="184150"/>
          <p14:tracePt t="12621" x="7842250" y="174625"/>
          <p14:tracePt t="12628" x="7824788" y="166688"/>
          <p14:tracePt t="12637" x="7816850" y="149225"/>
          <p14:tracePt t="12642" x="7807325" y="139700"/>
          <p14:tracePt t="12649" x="7799388" y="139700"/>
          <p14:tracePt t="12656" x="7789863" y="139700"/>
          <p14:tracePt t="12663" x="7781925" y="131763"/>
          <p14:tracePt t="12671" x="7772400" y="122238"/>
          <p14:tracePt t="12678" x="7764463" y="122238"/>
          <p14:tracePt t="12687" x="7747000" y="114300"/>
          <p14:tracePt t="12692" x="7737475" y="114300"/>
          <p14:tracePt t="12699" x="7729538" y="114300"/>
          <p14:tracePt t="12708" x="7702550" y="104775"/>
          <p14:tracePt t="12713" x="7677150" y="104775"/>
          <p14:tracePt t="12721" x="7659688" y="96838"/>
          <p14:tracePt t="12727" x="7624763" y="96838"/>
          <p14:tracePt t="12737" x="7589838" y="79375"/>
          <p14:tracePt t="12742" x="7554913" y="69850"/>
          <p14:tracePt t="12749" x="7519988" y="69850"/>
          <p14:tracePt t="12756" x="7502525" y="61913"/>
          <p14:tracePt t="12763" x="7475538" y="61913"/>
          <p14:tracePt t="12771" x="7440613" y="52388"/>
          <p14:tracePt t="12778" x="7423150" y="52388"/>
          <p14:tracePt t="12792" x="7405688" y="52388"/>
          <p14:tracePt t="12806" x="7397750" y="52388"/>
          <p14:tracePt t="12813" x="7388225" y="52388"/>
          <p14:tracePt t="12821" x="7380288" y="52388"/>
          <p14:tracePt t="12828" x="7370763" y="52388"/>
          <p14:tracePt t="12837" x="7362825" y="52388"/>
          <p14:tracePt t="12842" x="7353300" y="52388"/>
          <p14:tracePt t="12856" x="7335838" y="52388"/>
          <p14:tracePt t="12871" x="7318375" y="52388"/>
          <p14:tracePt t="12877" x="7292975" y="61913"/>
          <p14:tracePt t="12887" x="7275513" y="61913"/>
          <p14:tracePt t="12892" x="7258050" y="79375"/>
          <p14:tracePt t="12899" x="7223125" y="87313"/>
          <p14:tracePt t="12906" x="7196138" y="87313"/>
          <p14:tracePt t="12913" x="7178675" y="96838"/>
          <p14:tracePt t="12920" x="7126288" y="104775"/>
          <p14:tracePt t="12927" x="7108825" y="104775"/>
          <p14:tracePt t="12936" x="7083425" y="104775"/>
          <p14:tracePt t="12941" x="7038975" y="104775"/>
          <p14:tracePt t="12949" x="7013575" y="104775"/>
          <p14:tracePt t="12956" x="7004050" y="104775"/>
          <p14:tracePt t="12963" x="6978650" y="104775"/>
          <p14:tracePt t="12970" x="6969125" y="104775"/>
          <p14:tracePt t="12985" x="6961188" y="104775"/>
          <p14:tracePt t="13391" x="6951663" y="104775"/>
          <p14:tracePt t="13397" x="6943725" y="104775"/>
          <p14:tracePt t="13406" x="6916738" y="104775"/>
          <p14:tracePt t="13412" x="6908800" y="104775"/>
          <p14:tracePt t="13420" x="6873875" y="96838"/>
          <p14:tracePt t="13426" x="6856413" y="96838"/>
          <p14:tracePt t="13433" x="6838950" y="96838"/>
          <p14:tracePt t="13441" x="6811963" y="96838"/>
          <p14:tracePt t="13447" x="6794500" y="96838"/>
          <p14:tracePt t="13455" x="6786563" y="96838"/>
          <p14:tracePt t="13461" x="6777038" y="96838"/>
          <p14:tracePt t="13470" x="6769100" y="96838"/>
          <p14:tracePt t="13490" x="6759575" y="96838"/>
          <p14:tracePt t="13497" x="6751638" y="96838"/>
          <p14:tracePt t="13506" x="6742113" y="96838"/>
          <p14:tracePt t="13511" x="6734175" y="96838"/>
          <p14:tracePt t="13520" x="6724650" y="96838"/>
          <p14:tracePt t="13533" x="6707188" y="96838"/>
          <p14:tracePt t="13540" x="6699250" y="96838"/>
          <p14:tracePt t="13546" x="6681788" y="96838"/>
          <p14:tracePt t="13555" x="6672263" y="96838"/>
          <p14:tracePt t="13561" x="6664325" y="104775"/>
          <p14:tracePt t="13570" x="6654800" y="104775"/>
          <p14:tracePt t="13575" x="6646863" y="104775"/>
          <p14:tracePt t="13590" x="6637338" y="104775"/>
          <p14:tracePt t="13597" x="6629400" y="104775"/>
          <p14:tracePt t="13605" x="6619875" y="104775"/>
          <p14:tracePt t="13611" x="6611938" y="104775"/>
          <p14:tracePt t="13636" x="6602413" y="104775"/>
          <p14:tracePt t="13639" x="6594475" y="114300"/>
          <p14:tracePt t="13675" x="6584950" y="122238"/>
          <p14:tracePt t="13690" x="6577013" y="122238"/>
          <p14:tracePt t="13697" x="6577013" y="131763"/>
          <p14:tracePt t="13703" x="6567488" y="131763"/>
          <p14:tracePt t="13711" x="6559550" y="131763"/>
          <p14:tracePt t="13720" x="6550025" y="131763"/>
          <p14:tracePt t="13726" x="6542088" y="131763"/>
          <p14:tracePt t="13732" x="6532563" y="139700"/>
          <p14:tracePt t="13746" x="6524625" y="139700"/>
          <p14:tracePt t="13753" x="6524625" y="149225"/>
          <p14:tracePt t="13760" x="6515100" y="149225"/>
          <p14:tracePt t="13769" x="6507163" y="157163"/>
          <p14:tracePt t="13782" x="6507163" y="166688"/>
          <p14:tracePt t="13790" x="6497638" y="166688"/>
          <p14:tracePt t="13804" x="6480175" y="174625"/>
          <p14:tracePt t="13810" x="6480175" y="184150"/>
          <p14:tracePt t="13839" x="6472238" y="184150"/>
          <p14:tracePt t="13847" x="6472238" y="192088"/>
          <p14:tracePt t="13854" x="6462713" y="192088"/>
          <p14:tracePt t="13861" x="6454775" y="201613"/>
          <p14:tracePt t="13875" x="6445250" y="201613"/>
          <p14:tracePt t="13882" x="6437313" y="209550"/>
          <p14:tracePt t="13889" x="6437313" y="227013"/>
          <p14:tracePt t="13896" x="6419850" y="236538"/>
          <p14:tracePt t="13903" x="6410325" y="236538"/>
          <p14:tracePt t="13910" x="6402388" y="244475"/>
          <p14:tracePt t="13920" x="6392863" y="254000"/>
          <p14:tracePt t="13925" x="6384925" y="254000"/>
          <p14:tracePt t="13932" x="6375400" y="261938"/>
          <p14:tracePt t="13946" x="6367463" y="271463"/>
          <p14:tracePt t="13953" x="6367463" y="279400"/>
          <p14:tracePt t="13960" x="6350000" y="288925"/>
          <p14:tracePt t="13974" x="6350000" y="296863"/>
          <p14:tracePt t="13981" x="6340475" y="296863"/>
          <p14:tracePt t="13990" x="6332538" y="306388"/>
          <p14:tracePt t="14024" x="6323013" y="314325"/>
          <p14:tracePt t="14039" x="6315075" y="314325"/>
          <p14:tracePt t="14060" x="6315075" y="323850"/>
          <p14:tracePt t="14069" x="6305550" y="323850"/>
          <p14:tracePt t="14131" x="6305550" y="331788"/>
          <p14:tracePt t="14139" x="6288088" y="331788"/>
          <p14:tracePt t="14167" x="6288088" y="341313"/>
          <p14:tracePt t="14202" x="6288088" y="349250"/>
          <p14:tracePt t="14230" x="6280150" y="349250"/>
          <p14:tracePt t="14238" x="6280150" y="358775"/>
          <p14:tracePt t="14274" x="6280150" y="366713"/>
          <p14:tracePt t="14309" x="6280150" y="376238"/>
          <p14:tracePt t="14330" x="6270625" y="376238"/>
          <p14:tracePt t="14352" x="6270625" y="384175"/>
          <p14:tracePt t="14366" x="6270625" y="393700"/>
          <p14:tracePt t="14423" x="6270625" y="401638"/>
          <p14:tracePt t="14445" x="6270625" y="419100"/>
          <p14:tracePt t="14480" x="6270625" y="428625"/>
          <p14:tracePt t="14496" x="6270625" y="436563"/>
          <p14:tracePt t="14530" x="6270625" y="446088"/>
          <p14:tracePt t="14551" x="6270625" y="454025"/>
          <p14:tracePt t="14565" x="6270625" y="463550"/>
          <p14:tracePt t="14601" x="6270625" y="471488"/>
          <p14:tracePt t="14616" x="6270625" y="481013"/>
          <p14:tracePt t="14637" x="6270625" y="488950"/>
          <p14:tracePt t="14651" x="6270625" y="498475"/>
          <p14:tracePt t="14673" x="6270625" y="506413"/>
          <p14:tracePt t="14708" x="6262688" y="506413"/>
          <p14:tracePt t="14715" x="6262688" y="515938"/>
          <p14:tracePt t="14730" x="6262688" y="523875"/>
          <p14:tracePt t="14765" x="6262688" y="533400"/>
          <p14:tracePt t="14787" x="6262688" y="550863"/>
          <p14:tracePt t="14808" x="6253163" y="550863"/>
          <p14:tracePt t="14829" x="6253163" y="558800"/>
          <p14:tracePt t="14865" x="6253163" y="568325"/>
          <p14:tracePt t="14901" x="6253163" y="576263"/>
          <p14:tracePt t="14972" x="6253163" y="585788"/>
          <p14:tracePt t="15007" x="6253163" y="593725"/>
          <p14:tracePt t="31209" x="6253163" y="585788"/>
          <p14:tracePt t="31231" x="6245225" y="576263"/>
          <p14:tracePt t="31244" x="6245225" y="568325"/>
          <p14:tracePt t="31251" x="6245225" y="558800"/>
          <p14:tracePt t="31272" x="6245225" y="550863"/>
          <p14:tracePt t="31280" x="6245225" y="533400"/>
          <p14:tracePt t="31301" x="6245225" y="523875"/>
          <p14:tracePt t="31316" x="6245225" y="515938"/>
          <p14:tracePt t="31343" x="6245225" y="506413"/>
          <p14:tracePt t="31380" x="6245225" y="498475"/>
          <p14:tracePt t="31415" x="6245225" y="488950"/>
          <p14:tracePt t="31486" x="6245225" y="471488"/>
          <p14:tracePt t="31528" x="6245225" y="463550"/>
          <p14:tracePt t="31550" x="6245225" y="454025"/>
          <p14:tracePt t="31557" x="6253163" y="446088"/>
          <p14:tracePt t="31579" x="6253163" y="436563"/>
          <p14:tracePt t="31593" x="6253163" y="428625"/>
          <p14:tracePt t="31600" x="6262688" y="428625"/>
          <p14:tracePt t="31607" x="6262688" y="411163"/>
          <p14:tracePt t="31615" x="6270625" y="411163"/>
          <p14:tracePt t="31632" x="6280150" y="401638"/>
          <p14:tracePt t="31650" x="6280150" y="393700"/>
          <p14:tracePt t="31665" x="6280150" y="384175"/>
          <p14:tracePt t="31693" x="6288088" y="384175"/>
          <p14:tracePt t="31700" x="6288088" y="376238"/>
          <p14:tracePt t="31721" x="6288088" y="366713"/>
          <p14:tracePt t="31730" x="6297613" y="366713"/>
          <p14:tracePt t="31757" x="6297613" y="358775"/>
          <p14:tracePt t="31765" x="6305550" y="358775"/>
          <p14:tracePt t="31792" x="6315075" y="349250"/>
          <p14:tracePt t="31828" x="6323013" y="341313"/>
          <p14:tracePt t="31849" x="6323013" y="331788"/>
          <p14:tracePt t="31857" x="6332538" y="331788"/>
          <p14:tracePt t="31870" x="6340475" y="314325"/>
          <p14:tracePt t="31879" x="6350000" y="306388"/>
          <p14:tracePt t="31900" x="6357938" y="306388"/>
          <p14:tracePt t="31914" x="6357938" y="296863"/>
          <p14:tracePt t="31928" x="6375400" y="296863"/>
          <p14:tracePt t="31936" x="6375400" y="279400"/>
          <p14:tracePt t="31978" x="6384925" y="279400"/>
          <p14:tracePt t="31999" x="6392863" y="279400"/>
          <p14:tracePt t="32005" x="6392863" y="271463"/>
          <p14:tracePt t="32028" x="6402388" y="271463"/>
          <p14:tracePt t="32042" x="6402388" y="261938"/>
          <p14:tracePt t="32050" x="6410325" y="261938"/>
          <p14:tracePt t="32063" x="6419850" y="261938"/>
          <p14:tracePt t="32070" x="6419850" y="254000"/>
          <p14:tracePt t="32092" x="6437313" y="254000"/>
          <p14:tracePt t="32120" x="6445250" y="254000"/>
          <p14:tracePt t="32141" x="6454775" y="244475"/>
          <p14:tracePt t="32155" x="6462713" y="244475"/>
          <p14:tracePt t="32177" x="6462713" y="236538"/>
          <p14:tracePt t="32191" x="6472238" y="236538"/>
          <p14:tracePt t="32206" x="6480175" y="236538"/>
          <p14:tracePt t="32241" x="6497638" y="227013"/>
          <p14:tracePt t="32256" x="6515100" y="227013"/>
          <p14:tracePt t="32270" x="6515100" y="219075"/>
          <p14:tracePt t="32277" x="6524625" y="219075"/>
          <p14:tracePt t="32283" x="6532563" y="219075"/>
          <p14:tracePt t="32299" x="6542088" y="209550"/>
          <p14:tracePt t="32319" x="6550025" y="209550"/>
          <p14:tracePt t="32333" x="6567488" y="201613"/>
          <p14:tracePt t="32355" x="6577013" y="201613"/>
          <p14:tracePt t="32370" x="6584950" y="201613"/>
          <p14:tracePt t="32390" x="6594475" y="201613"/>
          <p14:tracePt t="32405" x="6602413" y="201613"/>
          <p14:tracePt t="32427" x="6611938" y="201613"/>
          <p14:tracePt t="32448" x="6629400" y="201613"/>
          <p14:tracePt t="32462" x="6637338" y="201613"/>
          <p14:tracePt t="32476" x="6646863" y="201613"/>
          <p14:tracePt t="32492" x="6654800" y="201613"/>
          <p14:tracePt t="32526" x="6664325" y="201613"/>
          <p14:tracePt t="32540" x="6672263" y="201613"/>
          <p14:tracePt t="32569" x="6672263" y="209550"/>
          <p14:tracePt t="32576" x="6681788" y="209550"/>
          <p14:tracePt t="32605" x="6699250" y="219075"/>
          <p14:tracePt t="32632" x="6707188" y="219075"/>
          <p14:tracePt t="32640" x="6707188" y="227013"/>
          <p14:tracePt t="32676" x="6707188" y="236538"/>
          <p14:tracePt t="32704" x="6716713" y="236538"/>
          <p14:tracePt t="32718" x="6724650" y="236538"/>
          <p14:tracePt t="32747" x="6724650" y="244475"/>
          <p14:tracePt t="32761" x="6734175" y="244475"/>
          <p14:tracePt t="32776" x="6734175" y="254000"/>
          <p14:tracePt t="32783" x="6742113" y="254000"/>
          <p14:tracePt t="32790" x="6742113" y="261938"/>
          <p14:tracePt t="32818" x="6759575" y="261938"/>
          <p14:tracePt t="32825" x="6759575" y="271463"/>
          <p14:tracePt t="32833" x="6769100" y="271463"/>
          <p14:tracePt t="32848" x="6769100" y="288925"/>
          <p14:tracePt t="32869" x="6777038" y="288925"/>
          <p14:tracePt t="32883" x="6786563" y="296863"/>
          <p14:tracePt t="32898" x="6786563" y="306388"/>
          <p14:tracePt t="32904" x="6794500" y="306388"/>
          <p14:tracePt t="32932" x="6794500" y="314325"/>
          <p14:tracePt t="32947" x="6804025" y="314325"/>
          <p14:tracePt t="32953" x="6804025" y="323850"/>
          <p14:tracePt t="32960" x="6811963" y="323850"/>
          <p14:tracePt t="32968" x="6811963" y="331788"/>
          <p14:tracePt t="32983" x="6821488" y="331788"/>
          <p14:tracePt t="32998" x="6829425" y="331788"/>
          <p14:tracePt t="33003" x="6829425" y="349250"/>
          <p14:tracePt t="33011" x="6838950" y="349250"/>
          <p14:tracePt t="33033" x="6838950" y="358775"/>
          <p14:tracePt t="33038" x="6846888" y="366713"/>
          <p14:tracePt t="33047" x="6856413" y="366713"/>
          <p14:tracePt t="33053" x="6864350" y="376238"/>
          <p14:tracePt t="33074" x="6864350" y="384175"/>
          <p14:tracePt t="33089" x="6873875" y="393700"/>
          <p14:tracePt t="33110" x="6881813" y="393700"/>
          <p14:tracePt t="33117" x="6881813" y="411163"/>
          <p14:tracePt t="33132" x="6891338" y="419100"/>
          <p14:tracePt t="33167" x="6899275" y="428625"/>
          <p14:tracePt t="33189" x="6899275" y="436563"/>
          <p14:tracePt t="33202" x="6908800" y="436563"/>
          <p14:tracePt t="33210" x="6908800" y="446088"/>
          <p14:tracePt t="33252" x="6908800" y="454025"/>
          <p14:tracePt t="33281" x="6908800" y="463550"/>
          <p14:tracePt t="33302" x="6908800" y="471488"/>
          <p14:tracePt t="33330" x="6908800" y="481013"/>
          <p14:tracePt t="33366" x="6908800" y="488950"/>
          <p14:tracePt t="33430" x="6908800" y="498475"/>
          <p14:tracePt t="33466" x="6899275" y="506413"/>
          <p14:tracePt t="33501" x="6891338" y="506413"/>
          <p14:tracePt t="33530" x="6881813" y="515938"/>
          <p14:tracePt t="33566" x="6873875" y="523875"/>
          <p14:tracePt t="33601" x="6873875" y="541338"/>
          <p14:tracePt t="33630" x="6864350" y="541338"/>
          <p14:tracePt t="33673" x="6864350" y="550863"/>
          <p14:tracePt t="33701" x="6864350" y="558800"/>
          <p14:tracePt t="33730" x="6856413" y="558800"/>
          <p14:tracePt t="33765" x="6856413" y="568325"/>
          <p14:tracePt t="33772" x="6846888" y="568325"/>
          <p14:tracePt t="33787" x="6846888" y="576263"/>
          <p14:tracePt t="33844" x="6846888" y="585788"/>
          <p14:tracePt t="33865" x="6846888" y="593725"/>
          <p14:tracePt t="33893" x="6846888" y="603250"/>
          <p14:tracePt t="33966" x="6846888" y="611188"/>
          <p14:tracePt t="34001" x="6846888" y="620713"/>
          <p14:tracePt t="34072" x="6846888" y="628650"/>
          <p14:tracePt t="34087" x="6838950" y="628650"/>
          <p14:tracePt t="40909" x="6838950" y="620713"/>
          <p14:tracePt t="40917" x="6846888" y="611188"/>
          <p14:tracePt t="40938" x="6846888" y="603250"/>
          <p14:tracePt t="40946" x="6856413" y="603250"/>
          <p14:tracePt t="40952" x="6856413" y="593725"/>
          <p14:tracePt t="40967" x="6856413" y="585788"/>
          <p14:tracePt t="40981" x="6864350" y="576263"/>
          <p14:tracePt t="40996" x="6864350" y="568325"/>
          <p14:tracePt t="41016" x="6864350" y="558800"/>
          <p14:tracePt t="41045" x="6864350" y="550863"/>
          <p14:tracePt t="41052" x="6873875" y="550863"/>
          <p14:tracePt t="41061" x="6873875" y="541338"/>
          <p14:tracePt t="41088" x="6881813" y="541338"/>
          <p14:tracePt t="41095" x="6881813" y="533400"/>
          <p14:tracePt t="41111" x="6881813" y="523875"/>
          <p14:tracePt t="41123" x="6881813" y="515938"/>
          <p14:tracePt t="41138" x="6881813" y="506413"/>
          <p14:tracePt t="41152" x="6899275" y="506413"/>
          <p14:tracePt t="41160" x="6899275" y="498475"/>
          <p14:tracePt t="41188" x="6908800" y="498475"/>
          <p14:tracePt t="41223" x="6908800" y="488950"/>
          <p14:tracePt t="41259" x="6908800" y="481013"/>
          <p14:tracePt t="41900" x="6908800" y="471488"/>
          <p14:tracePt t="41914" x="6908800" y="463550"/>
          <p14:tracePt t="41921" x="6916738" y="454025"/>
          <p14:tracePt t="41929" x="6926263" y="446088"/>
          <p14:tracePt t="41935" x="6934200" y="428625"/>
          <p14:tracePt t="41944" x="6934200" y="401638"/>
          <p14:tracePt t="41956" x="6943725" y="384175"/>
          <p14:tracePt t="41963" x="6943725" y="376238"/>
          <p14:tracePt t="41970" x="6951663" y="376238"/>
          <p14:tracePt t="41985" x="6951663" y="366713"/>
          <p14:tracePt t="41999" x="6951663" y="358775"/>
          <p14:tracePt t="42007" x="6961188" y="358775"/>
          <p14:tracePt t="42013" x="6961188" y="349250"/>
          <p14:tracePt t="42021" x="6969125" y="341313"/>
          <p14:tracePt t="42035" x="6969125" y="331788"/>
          <p14:tracePt t="42044" x="6978650" y="323850"/>
          <p14:tracePt t="42057" x="6986588" y="323850"/>
          <p14:tracePt t="42064" x="6986588" y="314325"/>
          <p14:tracePt t="42085" x="6996113" y="306388"/>
          <p14:tracePt t="42120" x="6996113" y="296863"/>
          <p14:tracePt t="42135" x="6996113" y="279400"/>
          <p14:tracePt t="42143" x="7004050" y="279400"/>
          <p14:tracePt t="42156" x="7013575" y="279400"/>
          <p14:tracePt t="42163" x="7013575" y="271463"/>
          <p14:tracePt t="42179" x="7021513" y="271463"/>
          <p14:tracePt t="42184" x="7021513" y="261938"/>
          <p14:tracePt t="42193" x="7038975" y="261938"/>
          <p14:tracePt t="42220" x="7048500" y="261938"/>
          <p14:tracePt t="42227" x="7056438" y="254000"/>
          <p14:tracePt t="42243" x="7065963" y="244475"/>
          <p14:tracePt t="42249" x="7083425" y="236538"/>
          <p14:tracePt t="42263" x="7108825" y="236538"/>
          <p14:tracePt t="42270" x="7118350" y="219075"/>
          <p14:tracePt t="42279" x="7118350" y="209550"/>
          <p14:tracePt t="42284" x="7126288" y="209550"/>
          <p14:tracePt t="42293" x="7135813" y="201613"/>
          <p14:tracePt t="42299" x="7143750" y="201613"/>
          <p14:tracePt t="42313" x="7153275" y="201613"/>
          <p14:tracePt t="42327" x="7161213" y="201613"/>
          <p14:tracePt t="42342" x="7170738" y="201613"/>
          <p14:tracePt t="42356" x="7178675" y="201613"/>
          <p14:tracePt t="42369" x="7188200" y="201613"/>
          <p14:tracePt t="42384" x="7188200" y="192088"/>
          <p14:tracePt t="42391" x="7196138" y="192088"/>
          <p14:tracePt t="42398" x="7205663" y="192088"/>
          <p14:tracePt t="42413" x="7205663" y="184150"/>
          <p14:tracePt t="42420" x="7213600" y="184150"/>
          <p14:tracePt t="42434" x="7231063" y="184150"/>
          <p14:tracePt t="42463" x="7240588" y="184150"/>
          <p14:tracePt t="42477" x="7248525" y="184150"/>
          <p14:tracePt t="42498" x="7258050" y="184150"/>
          <p14:tracePt t="42527" x="7265988" y="184150"/>
          <p14:tracePt t="42533" x="7275513" y="184150"/>
          <p14:tracePt t="42569" x="7292975" y="184150"/>
          <p14:tracePt t="42577" x="7300913" y="174625"/>
          <p14:tracePt t="42598" x="7310438" y="174625"/>
          <p14:tracePt t="42605" x="7318375" y="174625"/>
          <p14:tracePt t="42613" x="7318375" y="166688"/>
          <p14:tracePt t="42619" x="7327900" y="166688"/>
          <p14:tracePt t="42643" x="7345363" y="166688"/>
          <p14:tracePt t="42647" x="7353300" y="166688"/>
          <p14:tracePt t="42663" x="7362825" y="166688"/>
          <p14:tracePt t="42677" x="7370763" y="166688"/>
          <p14:tracePt t="42705" x="7380288" y="166688"/>
          <p14:tracePt t="42719" x="7388225" y="166688"/>
          <p14:tracePt t="42747" x="7397750" y="166688"/>
          <p14:tracePt t="42755" x="7405688" y="166688"/>
          <p14:tracePt t="42769" x="7415213" y="166688"/>
          <p14:tracePt t="42777" x="7423150" y="166688"/>
          <p14:tracePt t="42790" x="7432675" y="166688"/>
          <p14:tracePt t="42797" x="7432675" y="157163"/>
          <p14:tracePt t="42804" x="7440613" y="157163"/>
          <p14:tracePt t="42812" x="7450138" y="157163"/>
          <p14:tracePt t="42827" x="7458075" y="157163"/>
          <p14:tracePt t="42840" x="7467600" y="157163"/>
          <p14:tracePt t="42855" x="7485063" y="157163"/>
          <p14:tracePt t="42883" x="7493000" y="157163"/>
          <p14:tracePt t="42897" x="7502525" y="157163"/>
          <p14:tracePt t="42933" x="7510463" y="157163"/>
          <p14:tracePt t="42947" x="7519988" y="157163"/>
          <p14:tracePt t="42961" x="7527925" y="157163"/>
          <p14:tracePt t="42975" x="7545388" y="157163"/>
          <p14:tracePt t="42982" x="7554913" y="157163"/>
          <p14:tracePt t="43004" x="7562850" y="157163"/>
          <p14:tracePt t="43011" x="7572375" y="157163"/>
          <p14:tracePt t="43026" x="7580313" y="157163"/>
          <p14:tracePt t="43032" x="7589838" y="166688"/>
          <p14:tracePt t="43046" x="7597775" y="166688"/>
          <p14:tracePt t="43054" x="7607300" y="166688"/>
          <p14:tracePt t="43061" x="7615238" y="166688"/>
          <p14:tracePt t="43068" x="7615238" y="174625"/>
          <p14:tracePt t="43089" x="7624763" y="174625"/>
          <p14:tracePt t="43096" x="7632700" y="174625"/>
          <p14:tracePt t="43110" x="7642225" y="174625"/>
          <p14:tracePt t="43118" x="7642225" y="184150"/>
          <p14:tracePt t="43139" x="7650163" y="184150"/>
          <p14:tracePt t="43154" x="7659688" y="192088"/>
          <p14:tracePt t="43176" x="7667625" y="192088"/>
          <p14:tracePt t="43189" x="7677150" y="192088"/>
          <p14:tracePt t="43203" x="7685088" y="192088"/>
          <p14:tracePt t="43226" x="7685088" y="201613"/>
          <p14:tracePt t="43239" x="7694613" y="201613"/>
          <p14:tracePt t="43253" x="7702550" y="201613"/>
          <p14:tracePt t="43261" x="7702550" y="209550"/>
          <p14:tracePt t="43288" x="7712075" y="209550"/>
          <p14:tracePt t="43295" x="7712075" y="219075"/>
          <p14:tracePt t="43310" x="7720013" y="219075"/>
          <p14:tracePt t="43327" x="7729538" y="227013"/>
          <p14:tracePt t="43339" x="7737475" y="236538"/>
          <p14:tracePt t="43352" x="7747000" y="244475"/>
          <p14:tracePt t="43368" x="7754938" y="244475"/>
          <p14:tracePt t="43381" x="7754938" y="254000"/>
          <p14:tracePt t="43388" x="7764463" y="261938"/>
          <p14:tracePt t="43396" x="7772400" y="261938"/>
          <p14:tracePt t="43411" x="7772400" y="271463"/>
          <p14:tracePt t="43425" x="7772400" y="288925"/>
          <p14:tracePt t="43446" x="7781925" y="288925"/>
          <p14:tracePt t="43460" x="7781925" y="296863"/>
          <p14:tracePt t="43466" x="7799388" y="306388"/>
          <p14:tracePt t="43481" x="7799388" y="314325"/>
          <p14:tracePt t="43496" x="7799388" y="323850"/>
          <p14:tracePt t="43502" x="7807325" y="331788"/>
          <p14:tracePt t="43517" x="7807325" y="349250"/>
          <p14:tracePt t="43525" x="7807325" y="358775"/>
          <p14:tracePt t="43531" x="7816850" y="358775"/>
          <p14:tracePt t="43539" x="7816850" y="366713"/>
          <p14:tracePt t="43545" x="7816850" y="376238"/>
          <p14:tracePt t="43560" x="7816850" y="384175"/>
          <p14:tracePt t="43566" x="7824788" y="393700"/>
          <p14:tracePt t="43583" x="7824788" y="401638"/>
          <p14:tracePt t="43587" x="7824788" y="411163"/>
          <p14:tracePt t="43595" x="7824788" y="419100"/>
          <p14:tracePt t="43610" x="7824788" y="428625"/>
          <p14:tracePt t="43627" x="7824788" y="446088"/>
          <p14:tracePt t="43645" x="7824788" y="454025"/>
          <p14:tracePt t="43652" x="7824788" y="463550"/>
          <p14:tracePt t="43666" x="7824788" y="471488"/>
          <p14:tracePt t="43687" x="7824788" y="481013"/>
          <p14:tracePt t="43695" x="7824788" y="488950"/>
          <p14:tracePt t="43723" x="7824788" y="498475"/>
          <p14:tracePt t="43738" x="7824788" y="506413"/>
          <p14:tracePt t="43760" x="7824788" y="515938"/>
          <p14:tracePt t="43773" x="7824788" y="523875"/>
          <p14:tracePt t="43795" x="7816850" y="523875"/>
          <p14:tracePt t="43810" x="7816850" y="533400"/>
          <p14:tracePt t="43844" x="7807325" y="533400"/>
          <p14:tracePt t="44941" x="7807325" y="541338"/>
          <p14:tracePt t="44970" x="7807325" y="550863"/>
          <p14:tracePt t="44991" x="7807325" y="558800"/>
          <p14:tracePt t="45062" x="7807325" y="568325"/>
          <p14:tracePt t="45098" x="7807325" y="576263"/>
          <p14:tracePt t="45119" x="7799388" y="576263"/>
          <p14:tracePt t="45162" x="7789863" y="576263"/>
          <p14:tracePt t="45241" x="7781925" y="576263"/>
          <p14:tracePt t="45276" x="7772400" y="576263"/>
          <p14:tracePt t="45312" x="7764463" y="576263"/>
          <p14:tracePt t="45383" x="7754938" y="576263"/>
          <p14:tracePt t="45411" x="7737475" y="576263"/>
          <p14:tracePt t="45440" x="7729538" y="576263"/>
          <p14:tracePt t="45447" x="7729538" y="568325"/>
          <p14:tracePt t="45462" x="7720013" y="568325"/>
          <p14:tracePt t="45497" x="7712075" y="568325"/>
          <p14:tracePt t="45532" x="7702550" y="568325"/>
          <p14:tracePt t="45646" x="7712075" y="568325"/>
          <p14:tracePt t="45689" x="7720013" y="568325"/>
          <p14:tracePt t="45725" x="7729538" y="568325"/>
          <p14:tracePt t="45789" x="7747000" y="568325"/>
          <p14:tracePt t="45824" x="7754938" y="568325"/>
          <p14:tracePt t="45917" x="7764463" y="568325"/>
          <p14:tracePt t="45988" x="7772400" y="568325"/>
          <p14:tracePt t="51701" x="7772400" y="576263"/>
          <p14:tracePt t="51751" x="7764463" y="576263"/>
          <p14:tracePt t="51787" x="7754938" y="576263"/>
          <p14:tracePt t="51800" x="7747000" y="576263"/>
          <p14:tracePt t="51830" x="7737475" y="576263"/>
          <p14:tracePt t="51836" x="7729538" y="576263"/>
          <p14:tracePt t="51843" x="7720013" y="576263"/>
          <p14:tracePt t="51851" x="7712075" y="576263"/>
          <p14:tracePt t="51865" x="7694613" y="576263"/>
          <p14:tracePt t="51887" x="7685088" y="576263"/>
          <p14:tracePt t="51908" x="7677150" y="576263"/>
          <p14:tracePt t="51923" x="7667625" y="576263"/>
          <p14:tracePt t="51936" x="7650163" y="576263"/>
          <p14:tracePt t="51958" x="7642225" y="576263"/>
          <p14:tracePt t="51973" x="7632700" y="585788"/>
          <p14:tracePt t="51993" x="7615238" y="585788"/>
          <p14:tracePt t="52015" x="7607300" y="585788"/>
          <p14:tracePt t="52043" x="7589838" y="585788"/>
          <p14:tracePt t="52064" x="7580313" y="585788"/>
          <p14:tracePt t="52122" x="7572375" y="585788"/>
          <p14:tracePt t="52143" x="7554913" y="585788"/>
          <p14:tracePt t="52158" x="7545388" y="585788"/>
          <p14:tracePt t="52171" x="7537450" y="585788"/>
          <p14:tracePt t="52185" x="7527925" y="585788"/>
          <p14:tracePt t="52193" x="7519988" y="585788"/>
          <p14:tracePt t="52208" x="7510463" y="585788"/>
          <p14:tracePt t="52243" x="7502525" y="585788"/>
          <p14:tracePt t="52264" x="7493000" y="585788"/>
          <p14:tracePt t="52292" x="7485063" y="585788"/>
          <p14:tracePt t="52300" x="7475538" y="585788"/>
          <p14:tracePt t="52307" x="7467600" y="585788"/>
          <p14:tracePt t="52314" x="7458075" y="585788"/>
          <p14:tracePt t="52323" x="7450138" y="585788"/>
          <p14:tracePt t="52328" x="7440613" y="585788"/>
          <p14:tracePt t="52335" x="7440613" y="576263"/>
          <p14:tracePt t="52343" x="7432675" y="576263"/>
          <p14:tracePt t="52350" x="7423150" y="576263"/>
          <p14:tracePt t="52370" x="7423150" y="568325"/>
          <p14:tracePt t="52385" x="7415213" y="568325"/>
          <p14:tracePt t="52400" x="7397750" y="568325"/>
          <p14:tracePt t="52470" x="7388225" y="568325"/>
          <p14:tracePt t="52506" x="7380288" y="568325"/>
          <p14:tracePt t="52734" x="7388225" y="568325"/>
          <p14:tracePt t="52770" x="7405688" y="568325"/>
          <p14:tracePt t="52784" x="7415213" y="568325"/>
          <p14:tracePt t="52827" x="7423150" y="568325"/>
          <p14:tracePt t="52855" x="7432675" y="568325"/>
          <p14:tracePt t="52920" x="7440613" y="568325"/>
          <p14:tracePt t="52948" x="7450138" y="568325"/>
          <p14:tracePt t="52983" x="7458075" y="568325"/>
          <p14:tracePt t="53019" x="7467600" y="568325"/>
          <p14:tracePt t="53055" x="7475538" y="568325"/>
          <p14:tracePt t="53090" x="7485063" y="568325"/>
          <p14:tracePt t="53154" x="7493000" y="568325"/>
          <p14:tracePt t="53197" x="7502525" y="568325"/>
          <p14:tracePt t="53532" x="7493000" y="568325"/>
          <p14:tracePt t="53568" x="7485063" y="568325"/>
          <p14:tracePt t="53667" x="7475538" y="568325"/>
          <p14:tracePt t="53703" x="7467600" y="568325"/>
          <p14:tracePt t="53768" x="7458075" y="568325"/>
          <p14:tracePt t="54217" x="7467600" y="568325"/>
          <p14:tracePt t="54252" x="7475538" y="568325"/>
          <p14:tracePt t="54273" x="7485063" y="568325"/>
          <p14:tracePt t="54323" x="7493000" y="568325"/>
          <p14:tracePt t="54345" x="7502525" y="568325"/>
          <p14:tracePt t="54380" x="7510463" y="568325"/>
          <p14:tracePt t="54394" x="7519988" y="568325"/>
          <p14:tracePt t="54408" x="7527925" y="568325"/>
          <p14:tracePt t="54423" x="7537450" y="568325"/>
          <p14:tracePt t="54444" x="7545388" y="568325"/>
          <p14:tracePt t="54494" x="7554913" y="568325"/>
          <p14:tracePt t="54529" x="7562850" y="568325"/>
          <p14:tracePt t="54565" x="7572375" y="568325"/>
          <p14:tracePt t="55328" x="7580313" y="568325"/>
          <p14:tracePt t="55342" x="7589838" y="568325"/>
          <p14:tracePt t="55349" x="7597775" y="568325"/>
          <p14:tracePt t="55363" x="7615238" y="568325"/>
          <p14:tracePt t="55377" x="7632700" y="568325"/>
          <p14:tracePt t="55384" x="7642225" y="568325"/>
          <p14:tracePt t="55398" x="7650163" y="568325"/>
          <p14:tracePt t="55406" x="7659688" y="568325"/>
          <p14:tracePt t="55421" x="7667625" y="568325"/>
          <p14:tracePt t="55427" x="7677150" y="568325"/>
          <p14:tracePt t="55442" x="7685088" y="568325"/>
          <p14:tracePt t="55458" x="7694613" y="568325"/>
          <p14:tracePt t="55462" x="7702550" y="568325"/>
          <p14:tracePt t="55485" x="7712075" y="568325"/>
          <p14:tracePt t="55499" x="7720013" y="568325"/>
          <p14:tracePt t="55512" x="7729538" y="568325"/>
          <p14:tracePt t="55520" x="7737475" y="568325"/>
          <p14:tracePt t="55526" x="7747000" y="568325"/>
          <p14:tracePt t="55534" x="7754938" y="576263"/>
          <p14:tracePt t="55542" x="7764463" y="576263"/>
          <p14:tracePt t="55557" x="7781925" y="576263"/>
          <p14:tracePt t="55576" x="7789863" y="576263"/>
          <p14:tracePt t="55592" x="7799388" y="576263"/>
          <p14:tracePt t="55598" x="7807325" y="576263"/>
          <p14:tracePt t="55612" x="7824788" y="576263"/>
          <p14:tracePt t="55639" x="7842250" y="585788"/>
          <p14:tracePt t="55642" x="7851775" y="585788"/>
          <p14:tracePt t="55656" x="7859713" y="585788"/>
          <p14:tracePt t="55662" x="7869238" y="593725"/>
          <p14:tracePt t="55676" x="7886700" y="593725"/>
          <p14:tracePt t="55692" x="7904163" y="593725"/>
          <p14:tracePt t="55707" x="7904163" y="603250"/>
          <p14:tracePt t="55712" x="7912100" y="603250"/>
          <p14:tracePt t="55719" x="7921625" y="603250"/>
          <p14:tracePt t="55741" x="7929563" y="603250"/>
          <p14:tracePt t="55748" x="7939088" y="620713"/>
          <p14:tracePt t="55755" x="7947025" y="620713"/>
          <p14:tracePt t="55761" x="7956550" y="620713"/>
          <p14:tracePt t="55769" x="7964488" y="628650"/>
          <p14:tracePt t="55783" x="7974013" y="628650"/>
          <p14:tracePt t="55792" x="7974013" y="638175"/>
          <p14:tracePt t="55806" x="7981950" y="638175"/>
          <p14:tracePt t="55818" x="7991475" y="638175"/>
          <p14:tracePt t="55825" x="7991475" y="646113"/>
          <p14:tracePt t="55869" x="7999413" y="646113"/>
          <p14:tracePt t="55898" x="7999413" y="655638"/>
          <p14:tracePt t="55904" x="8008938" y="655638"/>
          <p14:tracePt t="58027" x="8008938" y="646113"/>
          <p14:tracePt t="58034" x="7999413" y="638175"/>
          <p14:tracePt t="58041" x="7999413" y="628650"/>
          <p14:tracePt t="58056" x="7991475" y="620713"/>
          <p14:tracePt t="58063" x="7991475" y="611188"/>
          <p14:tracePt t="58071" x="7981950" y="611188"/>
          <p14:tracePt t="58077" x="7981950" y="603250"/>
          <p14:tracePt t="58091" x="7974013" y="593725"/>
          <p14:tracePt t="58099" x="7964488" y="585788"/>
          <p14:tracePt t="58106" x="7939088" y="576263"/>
          <p14:tracePt t="58113" x="7929563" y="568325"/>
          <p14:tracePt t="58121" x="7912100" y="558800"/>
          <p14:tracePt t="58126" x="7886700" y="541338"/>
          <p14:tracePt t="58134" x="7851775" y="523875"/>
          <p14:tracePt t="58141" x="7824788" y="515938"/>
          <p14:tracePt t="58149" x="7781925" y="498475"/>
          <p14:tracePt t="58155" x="7754938" y="488950"/>
          <p14:tracePt t="58163" x="7737475" y="481013"/>
          <p14:tracePt t="58171" x="7702550" y="471488"/>
          <p14:tracePt t="58176" x="7685088" y="463550"/>
          <p14:tracePt t="58184" x="7667625" y="463550"/>
          <p14:tracePt t="58191" x="7659688" y="446088"/>
          <p14:tracePt t="58198" x="7642225" y="436563"/>
          <p14:tracePt t="58205" x="7624763" y="428625"/>
          <p14:tracePt t="58212" x="7615238" y="419100"/>
          <p14:tracePt t="58221" x="7607300" y="419100"/>
          <p14:tracePt t="58226" x="7597775" y="411163"/>
          <p14:tracePt t="58234" x="7589838" y="411163"/>
          <p14:tracePt t="58248" x="7572375" y="401638"/>
          <p14:tracePt t="58255" x="7545388" y="401638"/>
          <p14:tracePt t="58262" x="7545388" y="393700"/>
          <p14:tracePt t="58271" x="7527925" y="393700"/>
          <p14:tracePt t="58276" x="7510463" y="376238"/>
          <p14:tracePt t="58284" x="7502525" y="376238"/>
          <p14:tracePt t="58291" x="7475538" y="366713"/>
          <p14:tracePt t="58298" x="7458075" y="358775"/>
          <p14:tracePt t="58306" x="7450138" y="358775"/>
          <p14:tracePt t="58312" x="7432675" y="349250"/>
          <p14:tracePt t="58321" x="7405688" y="349250"/>
          <p14:tracePt t="58326" x="7388225" y="341313"/>
          <p14:tracePt t="58333" x="7370763" y="341313"/>
          <p14:tracePt t="58340" x="7327900" y="331788"/>
          <p14:tracePt t="58348" x="7300913" y="331788"/>
          <p14:tracePt t="58356" x="7283450" y="331788"/>
          <p14:tracePt t="58362" x="7248525" y="323850"/>
          <p14:tracePt t="58371" x="7231063" y="323850"/>
          <p14:tracePt t="58376" x="7205663" y="323850"/>
          <p14:tracePt t="58383" x="7196138" y="323850"/>
          <p14:tracePt t="58391" x="7178675" y="323850"/>
          <p14:tracePt t="58398" x="7161213" y="323850"/>
          <p14:tracePt t="58405" x="7153275" y="314325"/>
          <p14:tracePt t="58412" x="7135813" y="314325"/>
          <p14:tracePt t="58426" x="7118350" y="314325"/>
          <p14:tracePt t="58433" x="7091363" y="314325"/>
          <p14:tracePt t="58447" x="7065963" y="314325"/>
          <p14:tracePt t="58456" x="7038975" y="296863"/>
          <p14:tracePt t="58461" x="7013575" y="296863"/>
          <p14:tracePt t="58469" x="6978650" y="288925"/>
          <p14:tracePt t="58476" x="6951663" y="288925"/>
          <p14:tracePt t="58483" x="6916738" y="288925"/>
          <p14:tracePt t="58491" x="6899275" y="279400"/>
          <p14:tracePt t="58498" x="6873875" y="279400"/>
          <p14:tracePt t="58505" x="6838950" y="279400"/>
          <p14:tracePt t="58511" x="6821488" y="271463"/>
          <p14:tracePt t="58519" x="6811963" y="271463"/>
          <p14:tracePt t="58526" x="6794500" y="271463"/>
          <p14:tracePt t="58533" x="6777038" y="271463"/>
          <p14:tracePt t="58540" x="6769100" y="271463"/>
          <p14:tracePt t="58547" x="6751638" y="271463"/>
          <p14:tracePt t="58555" x="6742113" y="271463"/>
          <p14:tracePt t="58561" x="6734175" y="271463"/>
          <p14:tracePt t="58569" x="6724650" y="271463"/>
          <p14:tracePt t="58576" x="6707188" y="271463"/>
          <p14:tracePt t="58583" x="6689725" y="271463"/>
          <p14:tracePt t="58591" x="6681788" y="271463"/>
          <p14:tracePt t="58597" x="6664325" y="271463"/>
          <p14:tracePt t="58611" x="6637338" y="271463"/>
          <p14:tracePt t="58618" x="6629400" y="271463"/>
          <p14:tracePt t="58626" x="6619875" y="271463"/>
          <p14:tracePt t="58633" x="6611938" y="271463"/>
          <p14:tracePt t="58641" x="6602413" y="271463"/>
          <p14:tracePt t="58647" x="6594475" y="271463"/>
          <p14:tracePt t="58656" x="6577013" y="271463"/>
          <p14:tracePt t="58661" x="6567488" y="271463"/>
          <p14:tracePt t="58668" x="6550025" y="271463"/>
          <p14:tracePt t="58675" x="6542088" y="271463"/>
          <p14:tracePt t="58682" x="6515100" y="271463"/>
          <p14:tracePt t="58691" x="6489700" y="279400"/>
          <p14:tracePt t="58697" x="6472238" y="279400"/>
          <p14:tracePt t="58705" x="6445250" y="279400"/>
          <p14:tracePt t="58711" x="6410325" y="288925"/>
          <p14:tracePt t="58719" x="6392863" y="288925"/>
          <p14:tracePt t="58725" x="6384925" y="296863"/>
          <p14:tracePt t="58732" x="6375400" y="296863"/>
          <p14:tracePt t="58740" x="6367463" y="306388"/>
          <p14:tracePt t="58755" x="6350000" y="306388"/>
          <p14:tracePt t="58761" x="6340475" y="306388"/>
          <p14:tracePt t="58775" x="6340475" y="314325"/>
          <p14:tracePt t="58796" x="6332538" y="314325"/>
          <p14:tracePt t="58818" x="6323013" y="314325"/>
          <p14:tracePt t="58825" x="6323013" y="323850"/>
          <p14:tracePt t="58846" x="6323013" y="331788"/>
          <p14:tracePt t="58855" x="6305550" y="341313"/>
          <p14:tracePt t="58860" x="6297613" y="341313"/>
          <p14:tracePt t="58868" x="6288088" y="349250"/>
          <p14:tracePt t="58875" x="6280150" y="376238"/>
          <p14:tracePt t="58882" x="6270625" y="376238"/>
          <p14:tracePt t="58890" x="6262688" y="384175"/>
          <p14:tracePt t="58910" x="6253163" y="393700"/>
          <p14:tracePt t="58925" x="6253163" y="401638"/>
          <p14:tracePt t="58932" x="6245225" y="401638"/>
          <p14:tracePt t="58954" x="6235700" y="401638"/>
          <p14:tracePt t="58960" x="6235700" y="411163"/>
          <p14:tracePt t="58974" x="6235700" y="419100"/>
          <p14:tracePt t="58996" x="6235700" y="428625"/>
          <p14:tracePt t="59010" x="6235700" y="436563"/>
          <p14:tracePt t="59018" x="6235700" y="446088"/>
          <p14:tracePt t="59024" x="6235700" y="454025"/>
          <p14:tracePt t="59046" x="6235700" y="463550"/>
          <p14:tracePt t="59055" x="6235700" y="471488"/>
          <p14:tracePt t="59067" x="6235700" y="481013"/>
          <p14:tracePt t="59081" x="6235700" y="498475"/>
          <p14:tracePt t="59104" x="6235700" y="506413"/>
          <p14:tracePt t="59117" x="6235700" y="515938"/>
          <p14:tracePt t="59153" x="6235700" y="523875"/>
          <p14:tracePt t="59167" x="6235700" y="533400"/>
          <p14:tracePt t="59181" x="6235700" y="541338"/>
          <p14:tracePt t="59203" x="6235700" y="558800"/>
          <p14:tracePt t="59209" x="6235700" y="568325"/>
          <p14:tracePt t="59238" x="6235700" y="576263"/>
          <p14:tracePt t="59253" x="6235700" y="585788"/>
          <p14:tracePt t="59281" x="6235700" y="593725"/>
          <p14:tracePt t="59303" x="6235700" y="603250"/>
          <p14:tracePt t="59317" x="6235700" y="611188"/>
          <p14:tracePt t="59323" x="6235700" y="620713"/>
          <p14:tracePt t="59338" x="6218238" y="628650"/>
          <p14:tracePt t="59345" x="6218238" y="638175"/>
          <p14:tracePt t="59359" x="6218238" y="646113"/>
          <p14:tracePt t="59366" x="6210300" y="655638"/>
          <p14:tracePt t="59373" x="6210300" y="673100"/>
          <p14:tracePt t="59380" x="6210300" y="681038"/>
          <p14:tracePt t="59387" x="6200775" y="681038"/>
          <p14:tracePt t="59396" x="6200775" y="690563"/>
          <p14:tracePt t="59403" x="6192838" y="698500"/>
          <p14:tracePt t="59409" x="6192838" y="708025"/>
          <p14:tracePt t="59424" x="6192838" y="715963"/>
          <p14:tracePt t="59431" x="6192838" y="725488"/>
          <p14:tracePt t="59445" x="6183313" y="742950"/>
          <p14:tracePt t="59454" x="6183313" y="750888"/>
          <p14:tracePt t="59467" x="6175375" y="760413"/>
          <p14:tracePt t="59473" x="6175375" y="768350"/>
          <p14:tracePt t="59480" x="6175375" y="777875"/>
          <p14:tracePt t="59495" x="6175375" y="785813"/>
          <p14:tracePt t="59502" x="6165850" y="795338"/>
          <p14:tracePt t="59509" x="6165850" y="803275"/>
          <p14:tracePt t="59524" x="6165850" y="812800"/>
          <p14:tracePt t="59530" x="6165850" y="820738"/>
          <p14:tracePt t="59553" x="6165850" y="830263"/>
          <p14:tracePt t="59559" x="6165850" y="838200"/>
          <p14:tracePt t="59573" x="6165850" y="847725"/>
          <p14:tracePt t="59588" x="6165850" y="855663"/>
          <p14:tracePt t="59602" x="6165850" y="865188"/>
          <p14:tracePt t="59608" x="6165850" y="873125"/>
          <p14:tracePt t="59630" x="6165850" y="882650"/>
          <p14:tracePt t="59639" x="6165850" y="890588"/>
          <p14:tracePt t="59665" x="6165850" y="900113"/>
          <p14:tracePt t="59687" x="6165850" y="908050"/>
          <p14:tracePt t="59722" x="6165850" y="917575"/>
          <p14:tracePt t="59738" x="6165850" y="935038"/>
          <p14:tracePt t="59773" x="6165850" y="942975"/>
          <p14:tracePt t="59794" x="6165850" y="952500"/>
          <p14:tracePt t="59823" x="6165850" y="960438"/>
          <p14:tracePt t="59844" x="6165850" y="969963"/>
          <p14:tracePt t="59859" x="6165850" y="977900"/>
          <p14:tracePt t="59894" x="6165850" y="987425"/>
          <p14:tracePt t="59916" x="6165850" y="1004888"/>
          <p14:tracePt t="59922" x="6157913" y="1004888"/>
          <p14:tracePt t="59937" x="6157913" y="1012825"/>
          <p14:tracePt t="59951" x="6157913" y="1022350"/>
          <p14:tracePt t="59958" x="6157913" y="1030288"/>
          <p14:tracePt t="59979" x="6157913" y="1039813"/>
          <p14:tracePt t="59993" x="6157913" y="1047750"/>
          <p14:tracePt t="60029" x="6157913" y="1065213"/>
          <p14:tracePt t="60050" x="6157913" y="1074738"/>
          <p14:tracePt t="60086" x="6157913" y="1082675"/>
          <p14:tracePt t="60093" x="6157913" y="1092200"/>
          <p14:tracePt t="60115" x="6157913" y="1100138"/>
          <p14:tracePt t="60129" x="6157913" y="1117600"/>
          <p14:tracePt t="60143" x="6157913" y="1127125"/>
          <p14:tracePt t="60150" x="6157913" y="1135063"/>
          <p14:tracePt t="60165" x="6157913" y="1144588"/>
          <p14:tracePt t="60187" x="6157913" y="1152525"/>
          <p14:tracePt t="60200" x="6157913" y="1162050"/>
          <p14:tracePt t="60214" x="6157913" y="1169988"/>
          <p14:tracePt t="60237" x="6157913" y="1179513"/>
          <p14:tracePt t="60243" x="6157913" y="1187450"/>
          <p14:tracePt t="60257" x="6157913" y="1196975"/>
          <p14:tracePt t="60264" x="6157913" y="1204913"/>
          <p14:tracePt t="60278" x="6157913" y="1214438"/>
          <p14:tracePt t="60287" x="6157913" y="1222375"/>
          <p14:tracePt t="60300" x="6148388" y="1231900"/>
          <p14:tracePt t="60307" x="6148388" y="1239838"/>
          <p14:tracePt t="60321" x="6148388" y="1257300"/>
          <p14:tracePt t="60342" x="6148388" y="1266825"/>
          <p14:tracePt t="60350" x="6148388" y="1284288"/>
          <p14:tracePt t="60378" x="6148388" y="1292225"/>
          <p14:tracePt t="60392" x="6148388" y="1301750"/>
          <p14:tracePt t="60407" x="6148388" y="1309688"/>
          <p14:tracePt t="60420" x="6148388" y="1319213"/>
          <p14:tracePt t="60438" x="6148388" y="1327150"/>
          <p14:tracePt t="60457" x="6148388" y="1336675"/>
          <p14:tracePt t="60470" x="6148388" y="1344613"/>
          <p14:tracePt t="60492" x="6148388" y="1354138"/>
          <p14:tracePt t="60528" x="6148388" y="1362075"/>
          <p14:tracePt t="60542" x="6148388" y="1371600"/>
          <p14:tracePt t="60556" x="6148388" y="1381125"/>
          <p14:tracePt t="60578" x="6148388" y="1389063"/>
          <p14:tracePt t="60592" x="6148388" y="1398588"/>
          <p14:tracePt t="60620" x="6148388" y="1406525"/>
          <p14:tracePt t="60635" x="6148388" y="1416050"/>
          <p14:tracePt t="60671" x="6148388" y="1423988"/>
          <p14:tracePt t="60692" x="6148388" y="1433513"/>
          <p14:tracePt t="60705" x="6148388" y="1441450"/>
          <p14:tracePt t="60727" x="6148388" y="1450975"/>
          <p14:tracePt t="60741" x="6148388" y="1458913"/>
          <p14:tracePt t="60762" x="6148388" y="1468438"/>
          <p14:tracePt t="60799" x="6148388" y="1476375"/>
          <p14:tracePt t="60812" x="6148388" y="1485900"/>
          <p14:tracePt t="60855" x="6148388" y="1493838"/>
          <p14:tracePt t="60877" x="6148388" y="1511300"/>
          <p14:tracePt t="60912" x="6157913" y="1511300"/>
          <p14:tracePt t="60934" x="6157913" y="1520825"/>
          <p14:tracePt t="60955" x="6157913" y="1528763"/>
          <p14:tracePt t="60990" x="6157913" y="1538288"/>
          <p14:tracePt t="60998" x="6157913" y="1546225"/>
          <p14:tracePt t="61012" x="6157913" y="1555750"/>
          <p14:tracePt t="61040" x="6157913" y="1573213"/>
          <p14:tracePt t="61048" x="6165850" y="1581150"/>
          <p14:tracePt t="61069" x="6165850" y="1590675"/>
          <p14:tracePt t="63214" x="6183313" y="1590675"/>
          <p14:tracePt t="63222" x="6192838" y="1590675"/>
          <p14:tracePt t="63228" x="6218238" y="1581150"/>
          <p14:tracePt t="63236" x="6270625" y="1563688"/>
          <p14:tracePt t="63242" x="6323013" y="1546225"/>
          <p14:tracePt t="63249" x="6402388" y="1503363"/>
          <p14:tracePt t="63256" x="6507163" y="1468438"/>
          <p14:tracePt t="63263" x="6602413" y="1433513"/>
          <p14:tracePt t="63270" x="6664325" y="1406525"/>
          <p14:tracePt t="63278" x="6751638" y="1389063"/>
          <p14:tracePt t="63286" x="6829425" y="1362075"/>
          <p14:tracePt t="63292" x="6881813" y="1354138"/>
          <p14:tracePt t="63298" x="6934200" y="1354138"/>
          <p14:tracePt t="63305" x="6996113" y="1344613"/>
          <p14:tracePt t="63313" x="7021513" y="1344613"/>
          <p14:tracePt t="63320" x="7056438" y="1336675"/>
          <p14:tracePt t="63327" x="7100888" y="1336675"/>
          <p14:tracePt t="63336" x="7126288" y="1336675"/>
          <p14:tracePt t="63341" x="7170738" y="1336675"/>
          <p14:tracePt t="63349" x="7196138" y="1336675"/>
          <p14:tracePt t="63355" x="7231063" y="1336675"/>
          <p14:tracePt t="63363" x="7275513" y="1336675"/>
          <p14:tracePt t="63370" x="7318375" y="1336675"/>
          <p14:tracePt t="63378" x="7370763" y="1336675"/>
          <p14:tracePt t="63387" x="7440613" y="1336675"/>
          <p14:tracePt t="63391" x="7493000" y="1344613"/>
          <p14:tracePt t="63399" x="7554913" y="1354138"/>
          <p14:tracePt t="63406" x="7607300" y="1354138"/>
          <p14:tracePt t="63413" x="7667625" y="1362075"/>
          <p14:tracePt t="63420" x="7702550" y="1362075"/>
          <p14:tracePt t="63427" x="7747000" y="1371600"/>
          <p14:tracePt t="63435" x="7772400" y="1371600"/>
          <p14:tracePt t="63441" x="7799388" y="1389063"/>
          <p14:tracePt t="63448" x="7816850" y="1389063"/>
          <p14:tracePt t="63455" x="7824788" y="1389063"/>
          <p14:tracePt t="63463" x="7842250" y="1389063"/>
          <p14:tracePt t="63470" x="7851775" y="1389063"/>
          <p14:tracePt t="63477" x="7859713" y="1389063"/>
          <p14:tracePt t="63485" x="7877175" y="1398588"/>
          <p14:tracePt t="63491" x="7894638" y="1398588"/>
          <p14:tracePt t="63498" x="7921625" y="1398588"/>
          <p14:tracePt t="63506" x="7939088" y="1406525"/>
          <p14:tracePt t="63512" x="7974013" y="1406525"/>
          <p14:tracePt t="63520" x="8008938" y="1416050"/>
          <p14:tracePt t="63527" x="8034338" y="1423988"/>
          <p14:tracePt t="63537" x="8078788" y="1423988"/>
          <p14:tracePt t="63541" x="8096250" y="1441450"/>
          <p14:tracePt t="63548" x="8131175" y="1441450"/>
          <p14:tracePt t="63555" x="8166100" y="1458913"/>
          <p14:tracePt t="63562" x="8191500" y="1476375"/>
          <p14:tracePt t="63570" x="8226425" y="1485900"/>
          <p14:tracePt t="63577" x="8253413" y="1503363"/>
          <p14:tracePt t="63585" x="8270875" y="1511300"/>
          <p14:tracePt t="63591" x="8305800" y="1528763"/>
          <p14:tracePt t="63598" x="8331200" y="1555750"/>
          <p14:tracePt t="63605" x="8348663" y="1573213"/>
          <p14:tracePt t="63612" x="8383588" y="1598613"/>
          <p14:tracePt t="63621" x="8418513" y="1651000"/>
          <p14:tracePt t="63627" x="8435975" y="1677988"/>
          <p14:tracePt t="63635" x="8462963" y="1712913"/>
          <p14:tracePt t="63654" x="8505825" y="1800225"/>
          <p14:tracePt t="63657" x="8515350" y="1843088"/>
          <p14:tracePt t="63662" x="8532813" y="1878013"/>
          <p14:tracePt t="63670" x="8550275" y="1939925"/>
          <p14:tracePt t="63676" x="8567738" y="1982788"/>
          <p14:tracePt t="63685" x="8585200" y="2044700"/>
          <p14:tracePt t="63690" x="8593138" y="2087563"/>
          <p14:tracePt t="63698" x="8602663" y="2149475"/>
          <p14:tracePt t="63705" x="8602663" y="2192338"/>
          <p14:tracePt t="63712" x="8610600" y="2254250"/>
          <p14:tracePt t="63720" x="8610600" y="2306638"/>
          <p14:tracePt t="63726" x="8610600" y="2376488"/>
          <p14:tracePt t="63735" x="8628063" y="2454275"/>
          <p14:tracePt t="63740" x="8628063" y="2498725"/>
          <p14:tracePt t="63748" x="8620125" y="2568575"/>
          <p14:tracePt t="63756" x="8610600" y="2628900"/>
          <p14:tracePt t="63762" x="8602663" y="2681288"/>
          <p14:tracePt t="63770" x="8593138" y="2725738"/>
          <p14:tracePt t="63777" x="8575675" y="2752725"/>
          <p14:tracePt t="63783" x="8558213" y="2787650"/>
          <p14:tracePt t="63790" x="8550275" y="2822575"/>
          <p14:tracePt t="63797" x="8532813" y="2847975"/>
          <p14:tracePt t="63805" x="8523288" y="2857500"/>
          <p14:tracePt t="63811" x="8505825" y="2892425"/>
          <p14:tracePt t="63820" x="8462963" y="2909888"/>
          <p14:tracePt t="63826" x="8428038" y="2944813"/>
          <p14:tracePt t="63833" x="8393113" y="2970213"/>
          <p14:tracePt t="63842" x="8348663" y="2997200"/>
          <p14:tracePt t="63846" x="8313738" y="3022600"/>
          <p14:tracePt t="63855" x="8261350" y="3049588"/>
          <p14:tracePt t="63861" x="8218488" y="3067050"/>
          <p14:tracePt t="63869" x="8166100" y="3092450"/>
          <p14:tracePt t="63875" x="8113713" y="3119438"/>
          <p14:tracePt t="63883" x="8061325" y="3144838"/>
          <p14:tracePt t="63890" x="8016875" y="3162300"/>
          <p14:tracePt t="63898" x="7939088" y="3214688"/>
          <p14:tracePt t="63905" x="7877175" y="3232150"/>
          <p14:tracePt t="63912" x="7799388" y="3267075"/>
          <p14:tracePt t="63919" x="7702550" y="3311525"/>
          <p14:tracePt t="63926" x="7615238" y="3336925"/>
          <p14:tracePt t="63933" x="7537450" y="3354388"/>
          <p14:tracePt t="63940" x="7475538" y="3381375"/>
          <p14:tracePt t="63948" x="7397750" y="3398838"/>
          <p14:tracePt t="63955" x="7318375" y="3424238"/>
          <p14:tracePt t="63961" x="7265988" y="3441700"/>
          <p14:tracePt t="63970" x="7205663" y="3451225"/>
          <p14:tracePt t="63976" x="7161213" y="3459163"/>
          <p14:tracePt t="63982" x="7083425" y="3486150"/>
          <p14:tracePt t="63990" x="7013575" y="3494088"/>
          <p14:tracePt t="63997" x="6943725" y="3529013"/>
          <p14:tracePt t="64005" x="6856413" y="3538538"/>
          <p14:tracePt t="64011" x="6777038" y="3556000"/>
          <p14:tracePt t="64020" x="6734175" y="3573463"/>
          <p14:tracePt t="64025" x="6654800" y="3581400"/>
          <p14:tracePt t="64032" x="6611938" y="3590925"/>
          <p14:tracePt t="64040" x="6550025" y="3598863"/>
          <p14:tracePt t="64047" x="6515100" y="3598863"/>
          <p14:tracePt t="64055" x="6472238" y="3608388"/>
          <p14:tracePt t="64061" x="6437313" y="3608388"/>
          <p14:tracePt t="64070" x="6392863" y="3608388"/>
          <p14:tracePt t="64075" x="6375400" y="3616325"/>
          <p14:tracePt t="64082" x="6350000" y="3616325"/>
          <p14:tracePt t="64089" x="6315075" y="3616325"/>
          <p14:tracePt t="64097" x="6288088" y="3633788"/>
          <p14:tracePt t="64105" x="6270625" y="3633788"/>
          <p14:tracePt t="64111" x="6235700" y="3633788"/>
          <p14:tracePt t="64120" x="6210300" y="3633788"/>
          <p14:tracePt t="64125" x="6192838" y="3625850"/>
          <p14:tracePt t="64132" x="6165850" y="3625850"/>
          <p14:tracePt t="64139" x="6148388" y="3625850"/>
          <p14:tracePt t="64147" x="6130925" y="3625850"/>
          <p14:tracePt t="64155" x="6122988" y="3616325"/>
          <p14:tracePt t="64160" x="6096000" y="3616325"/>
          <p14:tracePt t="64170" x="6078538" y="3616325"/>
          <p14:tracePt t="64182" x="6061075" y="3608388"/>
          <p14:tracePt t="64189" x="6051550" y="3608388"/>
          <p14:tracePt t="64197" x="6043613" y="3608388"/>
          <p14:tracePt t="64204" x="6026150" y="3608388"/>
          <p14:tracePt t="64220" x="6008688" y="3608388"/>
          <p14:tracePt t="64224" x="5999163" y="3608388"/>
          <p14:tracePt t="64232" x="5999163" y="3598863"/>
          <p14:tracePt t="64239" x="5991225" y="3598863"/>
          <p14:tracePt t="64254" x="5981700" y="3590925"/>
          <p14:tracePt t="64269" x="5973763" y="3590925"/>
          <p14:tracePt t="64289" x="5964238" y="3590925"/>
          <p14:tracePt t="64296" x="5964238" y="3581400"/>
          <p14:tracePt t="64310" x="5956300" y="3573463"/>
          <p14:tracePt t="64320" x="5956300" y="3563938"/>
          <p14:tracePt t="64324" x="5956300" y="3556000"/>
          <p14:tracePt t="64332" x="5946775" y="3546475"/>
          <p14:tracePt t="64338" x="5946775" y="3538538"/>
          <p14:tracePt t="64374" x="5946775" y="3529013"/>
          <p14:tracePt t="64388" x="5946775" y="3521075"/>
          <p14:tracePt t="64417" x="5946775" y="3511550"/>
          <p14:tracePt t="64432" x="5946775" y="3503613"/>
          <p14:tracePt t="64445" x="5946775" y="3494088"/>
          <p14:tracePt t="64453" x="5946775" y="3486150"/>
          <p14:tracePt t="64468" x="5946775" y="3476625"/>
          <p14:tracePt t="64495" x="5946775" y="3468688"/>
          <p14:tracePt t="64502" x="5946775" y="3459163"/>
          <p14:tracePt t="64519" x="5956300" y="3451225"/>
          <p14:tracePt t="64539" x="5956300" y="3441700"/>
          <p14:tracePt t="64552" x="5964238" y="3424238"/>
          <p14:tracePt t="64588" x="5973763" y="3416300"/>
          <p14:tracePt t="64603" x="5973763" y="3406775"/>
          <p14:tracePt t="64609" x="5981700" y="3406775"/>
          <p14:tracePt t="64624" x="5991225" y="3398838"/>
          <p14:tracePt t="64631" x="5991225" y="3389313"/>
          <p14:tracePt t="64639" x="5999163" y="3381375"/>
          <p14:tracePt t="64654" x="5999163" y="3363913"/>
          <p14:tracePt t="64667" x="5999163" y="3354388"/>
          <p14:tracePt t="64674" x="6008688" y="3354388"/>
          <p14:tracePt t="64688" x="6008688" y="3346450"/>
          <p14:tracePt t="64703" x="6008688" y="3336925"/>
          <p14:tracePt t="64709" x="6016625" y="3336925"/>
          <p14:tracePt t="64738" x="6016625" y="3328988"/>
          <p14:tracePt t="64759" x="6016625" y="3319463"/>
          <p14:tracePt t="64780" x="6026150" y="3319463"/>
          <p14:tracePt t="64795" x="6026150" y="3311525"/>
          <p14:tracePt t="64816" x="6034088" y="3311525"/>
          <p14:tracePt t="64845" x="6043613" y="3311525"/>
          <p14:tracePt t="64909" x="6043613" y="3319463"/>
          <p14:tracePt t="64916" x="6043613" y="3328988"/>
          <p14:tracePt t="64930" x="6043613" y="3336925"/>
          <p14:tracePt t="64938" x="6043613" y="3346450"/>
          <p14:tracePt t="64952" x="6043613" y="3354388"/>
          <p14:tracePt t="64958" x="6043613" y="3371850"/>
          <p14:tracePt t="64965" x="6051550" y="3371850"/>
          <p14:tracePt t="64973" x="6051550" y="3381375"/>
          <p14:tracePt t="64980" x="6051550" y="3389313"/>
          <p14:tracePt t="64995" x="6061075" y="3398838"/>
          <p14:tracePt t="65008" x="6061075" y="3406775"/>
          <p14:tracePt t="65022" x="6061075" y="3416300"/>
          <p14:tracePt t="65058" x="6061075" y="3433763"/>
          <p14:tracePt t="65065" x="6069013" y="3433763"/>
          <p14:tracePt t="65072" x="6069013" y="3441700"/>
          <p14:tracePt t="65094" x="6078538" y="3441700"/>
          <p14:tracePt t="65130" x="6086475" y="3441700"/>
          <p14:tracePt t="65166" x="6096000" y="3441700"/>
          <p14:tracePt t="65201" x="6105525" y="3441700"/>
          <p14:tracePt t="65251" x="6113463" y="3441700"/>
          <p14:tracePt t="65294" x="6113463" y="3424238"/>
          <p14:tracePt t="65322" x="6122988" y="3424238"/>
          <p14:tracePt t="65343" x="6122988" y="3416300"/>
          <p14:tracePt t="65358" x="6130925" y="3416300"/>
          <p14:tracePt t="65364" x="6130925" y="3406775"/>
          <p14:tracePt t="65372" x="6140450" y="3406775"/>
          <p14:tracePt t="65379" x="6165850" y="3398838"/>
          <p14:tracePt t="65387" x="6175375" y="3389313"/>
          <p14:tracePt t="65393" x="6183313" y="3381375"/>
          <p14:tracePt t="65401" x="6200775" y="3381375"/>
          <p14:tracePt t="65407" x="6210300" y="3371850"/>
          <p14:tracePt t="65415" x="6235700" y="3371850"/>
          <p14:tracePt t="65422" x="6253163" y="3363913"/>
          <p14:tracePt t="65429" x="6270625" y="3354388"/>
          <p14:tracePt t="65437" x="6288088" y="3354388"/>
          <p14:tracePt t="65443" x="6323013" y="3354388"/>
          <p14:tracePt t="65452" x="6340475" y="3346450"/>
          <p14:tracePt t="65464" x="6367463" y="3346450"/>
          <p14:tracePt t="65472" x="6367463" y="3336925"/>
          <p14:tracePt t="65479" x="6384925" y="3336925"/>
          <p14:tracePt t="65487" x="6392863" y="3336925"/>
          <p14:tracePt t="65493" x="6402388" y="3336925"/>
          <p14:tracePt t="65506" x="6410325" y="3336925"/>
          <p14:tracePt t="65521" x="6419850" y="3336925"/>
          <p14:tracePt t="65529" x="6427788" y="3336925"/>
          <p14:tracePt t="65542" x="6437313" y="3336925"/>
          <p14:tracePt t="65552" x="6445250" y="3336925"/>
          <p14:tracePt t="65557" x="6454775" y="3336925"/>
          <p14:tracePt t="65572" x="6462713" y="3336925"/>
          <p14:tracePt t="65579" x="6462713" y="3328988"/>
          <p14:tracePt t="65592" x="6480175" y="3328988"/>
          <p14:tracePt t="65615" x="6489700" y="3328988"/>
          <p14:tracePt t="65621" x="6497638" y="3328988"/>
          <p14:tracePt t="65628" x="6507163" y="3328988"/>
          <p14:tracePt t="65635" x="6515100" y="3328988"/>
          <p14:tracePt t="65654" x="6524625" y="3328988"/>
          <p14:tracePt t="65656" x="6532563" y="3328988"/>
          <p14:tracePt t="65692" x="6542088" y="3328988"/>
          <p14:tracePt t="65714" x="6550025" y="3328988"/>
          <p14:tracePt t="65756" x="6559550" y="3328988"/>
          <p14:tracePt t="65763" x="6559550" y="3336925"/>
          <p14:tracePt t="65786" x="6577013" y="3336925"/>
          <p14:tracePt t="65921" x="6577013" y="3346450"/>
          <p14:tracePt t="66042" x="6577013" y="3336925"/>
          <p14:tracePt t="66056" x="6584950" y="3336925"/>
          <p14:tracePt t="66063" x="6584950" y="3328988"/>
          <p14:tracePt t="66077" x="6594475" y="3328988"/>
          <p14:tracePt t="66085" x="6594475" y="3319463"/>
          <p14:tracePt t="66091" x="6602413" y="3302000"/>
          <p14:tracePt t="66099" x="6619875" y="3294063"/>
          <p14:tracePt t="66105" x="6654800" y="3259138"/>
          <p14:tracePt t="66113" x="6681788" y="3249613"/>
          <p14:tracePt t="66121" x="6707188" y="3232150"/>
          <p14:tracePt t="66127" x="6742113" y="3214688"/>
          <p14:tracePt t="66136" x="6759575" y="3214688"/>
          <p14:tracePt t="66141" x="6786563" y="3197225"/>
          <p14:tracePt t="66148" x="6811963" y="3189288"/>
          <p14:tracePt t="66155" x="6838950" y="3179763"/>
          <p14:tracePt t="66162" x="6846888" y="3171825"/>
          <p14:tracePt t="66171" x="6856413" y="3171825"/>
          <p14:tracePt t="66176" x="6873875" y="3162300"/>
          <p14:tracePt t="66186" x="6881813" y="3162300"/>
          <p14:tracePt t="66191" x="6891338" y="3162300"/>
          <p14:tracePt t="66199" x="6899275" y="3162300"/>
          <p14:tracePt t="66220" x="6908800" y="3154363"/>
          <p14:tracePt t="66226" x="6916738" y="3154363"/>
          <p14:tracePt t="66241" x="6926263" y="3154363"/>
          <p14:tracePt t="66276" x="6934200" y="3154363"/>
          <p14:tracePt t="66290" x="6951663" y="3154363"/>
          <p14:tracePt t="66320" x="6961188" y="3162300"/>
          <p14:tracePt t="66333" x="6969125" y="3162300"/>
          <p14:tracePt t="66340" x="6969125" y="3171825"/>
          <p14:tracePt t="66354" x="6978650" y="3171825"/>
          <p14:tracePt t="66362" x="6986588" y="3179763"/>
          <p14:tracePt t="66369" x="6996113" y="3179763"/>
          <p14:tracePt t="66385" x="6996113" y="3197225"/>
          <p14:tracePt t="66390" x="7013575" y="3197225"/>
          <p14:tracePt t="66404" x="7021513" y="3197225"/>
          <p14:tracePt t="66412" x="7021513" y="3206750"/>
          <p14:tracePt t="66426" x="7021513" y="3214688"/>
          <p14:tracePt t="66434" x="7031038" y="3224213"/>
          <p14:tracePt t="66440" x="7038975" y="3224213"/>
          <p14:tracePt t="66448" x="7048500" y="3224213"/>
          <p14:tracePt t="66454" x="7048500" y="3232150"/>
          <p14:tracePt t="66461" x="7056438" y="3232150"/>
          <p14:tracePt t="66469" x="7065963" y="3241675"/>
          <p14:tracePt t="66476" x="7073900" y="3241675"/>
          <p14:tracePt t="66483" x="7091363" y="3241675"/>
          <p14:tracePt t="66497" x="7108825" y="3259138"/>
          <p14:tracePt t="66512" x="7118350" y="3267075"/>
          <p14:tracePt t="66519" x="7126288" y="3267075"/>
          <p14:tracePt t="66525" x="7143750" y="3267075"/>
          <p14:tracePt t="66535" x="7153275" y="3276600"/>
          <p14:tracePt t="66540" x="7161213" y="3276600"/>
          <p14:tracePt t="66554" x="7170738" y="3276600"/>
          <p14:tracePt t="66562" x="7178675" y="3276600"/>
          <p14:tracePt t="66575" x="7188200" y="3276600"/>
          <p14:tracePt t="66584" x="7196138" y="3276600"/>
          <p14:tracePt t="66597" x="7213600" y="3276600"/>
          <p14:tracePt t="66611" x="7223125" y="3276600"/>
          <p14:tracePt t="66619" x="7223125" y="3284538"/>
          <p14:tracePt t="66626" x="7231063" y="3284538"/>
          <p14:tracePt t="66639" x="7240588" y="3284538"/>
          <p14:tracePt t="66648" x="7240588" y="3294063"/>
          <p14:tracePt t="66654" x="7258050" y="3294063"/>
          <p14:tracePt t="66675" x="7275513" y="3294063"/>
          <p14:tracePt t="66682" x="7283450" y="3294063"/>
          <p14:tracePt t="66696" x="7292975" y="3294063"/>
          <p14:tracePt t="66705" x="7300913" y="3294063"/>
          <p14:tracePt t="66719" x="7310438" y="3294063"/>
          <p14:tracePt t="66725" x="7318375" y="3294063"/>
          <p14:tracePt t="66739" x="7327900" y="3294063"/>
          <p14:tracePt t="66754" x="7345363" y="3294063"/>
          <p14:tracePt t="66768" x="7353300" y="3294063"/>
          <p14:tracePt t="66775" x="7362825" y="3294063"/>
          <p14:tracePt t="66782" x="7370763" y="3294063"/>
          <p14:tracePt t="66789" x="7370763" y="3302000"/>
          <p14:tracePt t="66796" x="7380288" y="3302000"/>
          <p14:tracePt t="66804" x="7388225" y="3302000"/>
          <p14:tracePt t="66825" x="7415213" y="3302000"/>
          <p14:tracePt t="66832" x="7423150" y="3302000"/>
          <p14:tracePt t="66847" x="7432675" y="3302000"/>
          <p14:tracePt t="66854" x="7440613" y="3302000"/>
          <p14:tracePt t="66868" x="7450138" y="3302000"/>
          <p14:tracePt t="66882" x="7458075" y="3302000"/>
          <p14:tracePt t="66890" x="7467600" y="3302000"/>
          <p14:tracePt t="66903" x="7475538" y="3302000"/>
          <p14:tracePt t="66925" x="7485063" y="3302000"/>
          <p14:tracePt t="66974" x="7493000" y="3311525"/>
          <p14:tracePt t="67010" x="7493000" y="3319463"/>
          <p14:tracePt t="67038" x="7475538" y="3319463"/>
          <p14:tracePt t="67046" x="7458075" y="3328988"/>
          <p14:tracePt t="67054" x="7450138" y="3328988"/>
          <p14:tracePt t="67060" x="7440613" y="3328988"/>
          <p14:tracePt t="67068" x="7432675" y="3328988"/>
          <p14:tracePt t="67081" x="7423150" y="3328988"/>
          <p14:tracePt t="67088" x="7415213" y="3328988"/>
          <p14:tracePt t="67110" x="7397750" y="3328988"/>
          <p14:tracePt t="67124" x="7388225" y="3328988"/>
          <p14:tracePt t="67153" x="7380288" y="3328988"/>
          <p14:tracePt t="67168" x="7370763" y="3328988"/>
          <p14:tracePt t="67174" x="7370763" y="3336925"/>
          <p14:tracePt t="67181" x="7362825" y="3336925"/>
          <p14:tracePt t="67209" x="7362825" y="3346450"/>
          <p14:tracePt t="67218" x="7353300" y="3346450"/>
          <p14:tracePt t="67245" x="7345363" y="3346450"/>
          <p14:tracePt t="67266" x="7335838" y="3346450"/>
          <p14:tracePt t="67295" x="7327900" y="3346450"/>
          <p14:tracePt t="67330" x="7318375" y="3346450"/>
          <p14:tracePt t="67366" x="7318375" y="3336925"/>
          <p14:tracePt t="67380" x="7345363" y="3336925"/>
          <p14:tracePt t="67387" x="7353300" y="3336925"/>
          <p14:tracePt t="67395" x="7370763" y="3336925"/>
          <p14:tracePt t="67403" x="7380288" y="3336925"/>
          <p14:tracePt t="67409" x="7388225" y="3336925"/>
          <p14:tracePt t="67418" x="7405688" y="3336925"/>
          <p14:tracePt t="67423" x="7415213" y="3336925"/>
          <p14:tracePt t="67431" x="7423150" y="3336925"/>
          <p14:tracePt t="67437" x="7432675" y="3336925"/>
          <p14:tracePt t="67452" x="7440613" y="3336925"/>
          <p14:tracePt t="67468" x="7450138" y="3336925"/>
          <p14:tracePt t="67495" x="7475538" y="3336925"/>
          <p14:tracePt t="67509" x="7485063" y="3336925"/>
          <p14:tracePt t="67537" x="7493000" y="3336925"/>
          <p14:tracePt t="67551" x="7502525" y="3336925"/>
          <p14:tracePt t="67567" x="7510463" y="3336925"/>
          <p14:tracePt t="67580" x="7519988" y="3336925"/>
          <p14:tracePt t="67595" x="7527925" y="3336925"/>
          <p14:tracePt t="67608" x="7537450" y="3336925"/>
          <p14:tracePt t="67616" x="7545388" y="3336925"/>
          <p14:tracePt t="67645" x="7554913" y="3336925"/>
          <p14:tracePt t="67658" x="7562850" y="3336925"/>
          <p14:tracePt t="67680" x="7572375" y="3336925"/>
          <p14:tracePt t="67715" x="7580313" y="3336925"/>
          <p14:tracePt t="67743" x="7589838" y="3336925"/>
          <p14:tracePt t="67772" x="7597775" y="3336925"/>
          <p14:tracePt t="67808" x="7607300" y="3336925"/>
          <p14:tracePt t="67879" x="7589838" y="3336925"/>
          <p14:tracePt t="67886" x="7580313" y="3336925"/>
          <p14:tracePt t="67894" x="7562850" y="3336925"/>
          <p14:tracePt t="67901" x="7554913" y="3336925"/>
          <p14:tracePt t="67907" x="7537450" y="3336925"/>
          <p14:tracePt t="67914" x="7519988" y="3336925"/>
          <p14:tracePt t="67922" x="7510463" y="3336925"/>
          <p14:tracePt t="67929" x="7493000" y="3336925"/>
          <p14:tracePt t="67943" x="7485063" y="3336925"/>
          <p14:tracePt t="67951" x="7467600" y="3336925"/>
          <p14:tracePt t="67958" x="7458075" y="3336925"/>
          <p14:tracePt t="67971" x="7440613" y="3336925"/>
          <p14:tracePt t="67987" x="7432675" y="3336925"/>
          <p14:tracePt t="68014" x="7423150" y="3336925"/>
          <p14:tracePt t="68021" x="7415213" y="3336925"/>
          <p14:tracePt t="68051" x="7405688" y="3336925"/>
          <p14:tracePt t="68065" x="7388225" y="3336925"/>
          <p14:tracePt t="68100" x="7380288" y="3336925"/>
          <p14:tracePt t="68121" x="7370763" y="3336925"/>
          <p14:tracePt t="68150" x="7362825" y="3336925"/>
          <p14:tracePt t="68171" x="7353300" y="3336925"/>
          <p14:tracePt t="68186" x="7345363" y="3336925"/>
          <p14:tracePt t="68221" x="7327900" y="3336925"/>
          <p14:tracePt t="68228" x="7318375" y="3336925"/>
          <p14:tracePt t="68236" x="7318375" y="3346450"/>
          <p14:tracePt t="68242" x="7310438" y="3346450"/>
          <p14:tracePt t="68251" x="7300913" y="3346450"/>
          <p14:tracePt t="68264" x="7292975" y="3346450"/>
          <p14:tracePt t="68271" x="7283450" y="3354388"/>
          <p14:tracePt t="68278" x="7275513" y="3354388"/>
          <p14:tracePt t="68286" x="7258050" y="3354388"/>
          <p14:tracePt t="68292" x="7248525" y="3354388"/>
          <p14:tracePt t="68306" x="7240588" y="3354388"/>
          <p14:tracePt t="68313" x="7231063" y="3354388"/>
          <p14:tracePt t="68328" x="7223125" y="3354388"/>
          <p14:tracePt t="68356" x="7213600" y="3354388"/>
          <p14:tracePt t="68385" x="7205663" y="3363913"/>
          <p14:tracePt t="68470" x="7213600" y="3363913"/>
          <p14:tracePt t="68492" x="7223125" y="3371850"/>
          <p14:tracePt t="68499" x="7231063" y="3371850"/>
          <p14:tracePt t="68506" x="7240588" y="3371850"/>
          <p14:tracePt t="68521" x="7248525" y="3371850"/>
          <p14:tracePt t="68528" x="7265988" y="3371850"/>
          <p14:tracePt t="68541" x="7275513" y="3371850"/>
          <p14:tracePt t="68556" x="7283450" y="3371850"/>
          <p14:tracePt t="68577" x="7292975" y="3363913"/>
          <p14:tracePt t="68591" x="7300913" y="3363913"/>
          <p14:tracePt t="68600" x="7310438" y="3363913"/>
          <p14:tracePt t="68635" x="7318375" y="3354388"/>
          <p14:tracePt t="68641" x="7335838" y="3354388"/>
          <p14:tracePt t="68649" x="7335838" y="3346450"/>
          <p14:tracePt t="68670" x="7345363" y="3346450"/>
          <p14:tracePt t="68685" x="7353300" y="3336925"/>
          <p14:tracePt t="68720" x="7362825" y="3328988"/>
          <p14:tracePt t="68735" x="7370763" y="3328988"/>
          <p14:tracePt t="68756" x="7380288" y="3319463"/>
          <p14:tracePt t="68791" x="7397750" y="3311525"/>
          <p14:tracePt t="68805" x="7405688" y="3311525"/>
          <p14:tracePt t="68834" x="7415213" y="3311525"/>
          <p14:tracePt t="68848" x="7423150" y="3311525"/>
          <p14:tracePt t="68862" x="7432675" y="3311525"/>
          <p14:tracePt t="68876" x="7440613" y="3302000"/>
          <p14:tracePt t="68890" x="7458075" y="3302000"/>
          <p14:tracePt t="68904" x="7467600" y="3302000"/>
          <p14:tracePt t="68911" x="7475538" y="3294063"/>
          <p14:tracePt t="68940" x="7485063" y="3294063"/>
          <p14:tracePt t="68948" x="7493000" y="3294063"/>
          <p14:tracePt t="68970" x="7502525" y="3294063"/>
          <p14:tracePt t="69004" x="7510463" y="3294063"/>
          <p14:tracePt t="69019" x="7519988" y="3294063"/>
          <p14:tracePt t="70480" x="7527925" y="3294063"/>
          <p14:tracePt t="70486" x="7537450" y="3294063"/>
          <p14:tracePt t="70493" x="7545388" y="3294063"/>
          <p14:tracePt t="70508" x="7554913" y="3294063"/>
          <p14:tracePt t="70522" x="7572375" y="3294063"/>
          <p14:tracePt t="70543" x="7580313" y="3294063"/>
          <p14:tracePt t="70551" x="7589838" y="3294063"/>
          <p14:tracePt t="70557" x="7607300" y="3294063"/>
          <p14:tracePt t="70565" x="7615238" y="3294063"/>
          <p14:tracePt t="70579" x="7632700" y="3294063"/>
          <p14:tracePt t="70586" x="7650163" y="3294063"/>
          <p14:tracePt t="70593" x="7659688" y="3294063"/>
          <p14:tracePt t="70601" x="7685088" y="3294063"/>
          <p14:tracePt t="70608" x="7694613" y="3294063"/>
          <p14:tracePt t="70615" x="7712075" y="3294063"/>
          <p14:tracePt t="70622" x="7720013" y="3302000"/>
          <p14:tracePt t="70634" x="7737475" y="3302000"/>
          <p14:tracePt t="70637" x="7754938" y="3302000"/>
          <p14:tracePt t="70643" x="7764463" y="3311525"/>
          <p14:tracePt t="70651" x="7772400" y="3311525"/>
          <p14:tracePt t="70658" x="7789863" y="3311525"/>
          <p14:tracePt t="70665" x="7799388" y="3311525"/>
          <p14:tracePt t="70671" x="7816850" y="3311525"/>
          <p14:tracePt t="70679" x="7824788" y="3319463"/>
          <p14:tracePt t="70693" x="7834313" y="3328988"/>
          <p14:tracePt t="70701" x="7842250" y="3328988"/>
          <p14:tracePt t="70707" x="7851775" y="3328988"/>
          <p14:tracePt t="70716" x="7851775" y="3336925"/>
          <p14:tracePt t="70721" x="7869238" y="3336925"/>
          <p14:tracePt t="70728" x="7877175" y="3336925"/>
          <p14:tracePt t="70736" x="7877175" y="3346450"/>
          <p14:tracePt t="70743" x="7886700" y="3363913"/>
          <p14:tracePt t="70751" x="7894638" y="3363913"/>
          <p14:tracePt t="70757" x="7894638" y="3371850"/>
          <p14:tracePt t="70765" x="7912100" y="3389313"/>
          <p14:tracePt t="70771" x="7921625" y="3389313"/>
          <p14:tracePt t="70778" x="7929563" y="3406775"/>
          <p14:tracePt t="70786" x="7947025" y="3433763"/>
          <p14:tracePt t="70792" x="7956550" y="3433763"/>
          <p14:tracePt t="70801" x="7956550" y="3441700"/>
          <p14:tracePt t="70808" x="7964488" y="3451225"/>
          <p14:tracePt t="70814" x="7964488" y="3459163"/>
          <p14:tracePt t="70821" x="7964488" y="3468688"/>
          <p14:tracePt t="70828" x="7974013" y="3476625"/>
          <p14:tracePt t="70836" x="7974013" y="3486150"/>
          <p14:tracePt t="70851" x="7981950" y="3494088"/>
          <p14:tracePt t="70857" x="7981950" y="3503613"/>
          <p14:tracePt t="70864" x="7991475" y="3511550"/>
          <p14:tracePt t="70878" x="7991475" y="3521075"/>
          <p14:tracePt t="70886" x="7991475" y="3529013"/>
          <p14:tracePt t="70907" x="7991475" y="3538538"/>
          <p14:tracePt t="70914" x="7991475" y="3546475"/>
          <p14:tracePt t="70928" x="7991475" y="3556000"/>
          <p14:tracePt t="70942" x="8008938" y="3563938"/>
          <p14:tracePt t="70950" x="8008938" y="3573463"/>
          <p14:tracePt t="70956" x="8008938" y="3581400"/>
          <p14:tracePt t="70978" x="8016875" y="3590925"/>
          <p14:tracePt t="70986" x="8016875" y="3608388"/>
          <p14:tracePt t="71000" x="8016875" y="3616325"/>
          <p14:tracePt t="71006" x="8016875" y="3633788"/>
          <p14:tracePt t="71013" x="8016875" y="3643313"/>
          <p14:tracePt t="71020" x="8016875" y="3660775"/>
          <p14:tracePt t="71035" x="8026400" y="3678238"/>
          <p14:tracePt t="71042" x="8026400" y="3686175"/>
          <p14:tracePt t="71051" x="8026400" y="3703638"/>
          <p14:tracePt t="71056" x="8026400" y="3713163"/>
          <p14:tracePt t="71063" x="8026400" y="3730625"/>
          <p14:tracePt t="71070" x="8026400" y="3748088"/>
          <p14:tracePt t="71077" x="8026400" y="3765550"/>
          <p14:tracePt t="71085" x="8026400" y="3783013"/>
          <p14:tracePt t="71092" x="8026400" y="3800475"/>
          <p14:tracePt t="71100" x="8026400" y="3808413"/>
          <p14:tracePt t="71106" x="8026400" y="3843338"/>
          <p14:tracePt t="71113" x="8026400" y="3860800"/>
          <p14:tracePt t="71128" x="8026400" y="3887788"/>
          <p14:tracePt t="71755" x="8026400" y="3895725"/>
          <p14:tracePt t="71775" x="8026400" y="3905250"/>
          <p14:tracePt t="71790" x="8026400" y="3913188"/>
          <p14:tracePt t="71825" x="8034338" y="3922713"/>
          <p14:tracePt t="71833" x="8034338" y="3930650"/>
          <p14:tracePt t="71847" x="8034338" y="3940175"/>
          <p14:tracePt t="71854" x="8034338" y="3957638"/>
          <p14:tracePt t="71861" x="8034338" y="3965575"/>
          <p14:tracePt t="71869" x="8034338" y="3983038"/>
          <p14:tracePt t="71883" x="8034338" y="4000500"/>
          <p14:tracePt t="71890" x="8034338" y="4017963"/>
          <p14:tracePt t="71896" x="8034338" y="4035425"/>
          <p14:tracePt t="71904" x="8043863" y="4052888"/>
          <p14:tracePt t="71911" x="8043863" y="4062413"/>
          <p14:tracePt t="71919" x="8043863" y="4070350"/>
          <p14:tracePt t="71925" x="8043863" y="4087813"/>
          <p14:tracePt t="71934" x="8043863" y="4105275"/>
          <p14:tracePt t="71939" x="8043863" y="4124325"/>
          <p14:tracePt t="71949" x="8043863" y="4132263"/>
          <p14:tracePt t="71953" x="8043863" y="4149725"/>
          <p14:tracePt t="71960" x="8043863" y="4167188"/>
          <p14:tracePt t="71968" x="8043863" y="4184650"/>
          <p14:tracePt t="71975" x="8043863" y="4194175"/>
          <p14:tracePt t="71984" x="8043863" y="4211638"/>
          <p14:tracePt t="71989" x="8043863" y="4219575"/>
          <p14:tracePt t="71996" x="8043863" y="4237038"/>
          <p14:tracePt t="72003" x="8043863" y="4254500"/>
          <p14:tracePt t="72010" x="8043863" y="4271963"/>
          <p14:tracePt t="72018" x="8043863" y="4281488"/>
          <p14:tracePt t="72025" x="8043863" y="4289425"/>
          <p14:tracePt t="72034" x="8043863" y="4298950"/>
          <p14:tracePt t="72040" x="8043863" y="4316413"/>
          <p14:tracePt t="72047" x="8043863" y="4333875"/>
          <p14:tracePt t="72053" x="8043863" y="4351338"/>
          <p14:tracePt t="72060" x="8034338" y="4359275"/>
          <p14:tracePt t="72068" x="8034338" y="4376738"/>
          <p14:tracePt t="72075" x="8034338" y="4403725"/>
          <p14:tracePt t="72084" x="8034338" y="4429125"/>
          <p14:tracePt t="72088" x="8034338" y="4456113"/>
          <p14:tracePt t="72096" x="8026400" y="4498975"/>
          <p14:tracePt t="72103" x="8026400" y="4543425"/>
          <p14:tracePt t="72111" x="8016875" y="4595813"/>
          <p14:tracePt t="72118" x="8008938" y="4638675"/>
          <p14:tracePt t="72125" x="8008938" y="4683125"/>
          <p14:tracePt t="72133" x="7991475" y="4735513"/>
          <p14:tracePt t="72146" x="7964488" y="4840288"/>
          <p14:tracePt t="72774" x="7964488" y="4848225"/>
          <p14:tracePt t="72787" x="7964488" y="4857750"/>
          <p14:tracePt t="72794" x="7964488" y="4865688"/>
          <p14:tracePt t="72808" x="7964488" y="4883150"/>
          <p14:tracePt t="72817" x="7964488" y="4892675"/>
          <p14:tracePt t="72822" x="7964488" y="4910138"/>
          <p14:tracePt t="72830" x="7964488" y="4927600"/>
          <p14:tracePt t="72837" x="7974013" y="4935538"/>
          <p14:tracePt t="72844" x="7974013" y="4953000"/>
          <p14:tracePt t="72852" x="7974013" y="4979988"/>
          <p14:tracePt t="72867" x="7974013" y="4997450"/>
          <p14:tracePt t="72872" x="7981950" y="5014913"/>
          <p14:tracePt t="72887" x="7991475" y="5022850"/>
          <p14:tracePt t="72894" x="7991475" y="5032375"/>
          <p14:tracePt t="72902" x="7991475" y="5040313"/>
          <p14:tracePt t="72909" x="7999413" y="5049838"/>
          <p14:tracePt t="72922" x="7999413" y="5057775"/>
          <p14:tracePt t="78243" x="7999413" y="5040313"/>
          <p14:tracePt t="78250" x="7991475" y="5032375"/>
          <p14:tracePt t="78257" x="7981950" y="5005388"/>
          <p14:tracePt t="78266" x="7981950" y="4970463"/>
          <p14:tracePt t="78272" x="7981950" y="4962525"/>
          <p14:tracePt t="78278" x="7974013" y="4953000"/>
          <p14:tracePt t="78286" x="7974013" y="4935538"/>
          <p14:tracePt t="78293" x="7974013" y="4927600"/>
          <p14:tracePt t="78300" x="7974013" y="4910138"/>
          <p14:tracePt t="78316" x="7974013" y="4900613"/>
          <p14:tracePt t="78343" x="7974013" y="4892675"/>
          <p14:tracePt t="78358" x="7974013" y="4883150"/>
          <p14:tracePt t="78393" x="7974013" y="4875213"/>
          <p14:tracePt t="78415" x="7974013" y="4865688"/>
          <p14:tracePt t="78428" x="7974013" y="4857750"/>
          <p14:tracePt t="78436" x="7974013" y="4848225"/>
          <p14:tracePt t="78443" x="7964488" y="4840288"/>
          <p14:tracePt t="78450" x="7964488" y="4830763"/>
          <p14:tracePt t="78465" x="7956550" y="4830763"/>
          <p14:tracePt t="78471" x="7956550" y="4822825"/>
          <p14:tracePt t="78478" x="7956550" y="4813300"/>
          <p14:tracePt t="78493" x="7947025" y="4805363"/>
          <p14:tracePt t="78500" x="7947025" y="4778375"/>
          <p14:tracePt t="78507" x="7939088" y="4778375"/>
          <p14:tracePt t="78516" x="7939088" y="4770438"/>
          <p14:tracePt t="78521" x="7929563" y="4760913"/>
          <p14:tracePt t="78528" x="7929563" y="4752975"/>
          <p14:tracePt t="78536" x="7921625" y="4743450"/>
          <p14:tracePt t="78542" x="7921625" y="4735513"/>
          <p14:tracePt t="78557" x="7912100" y="4718050"/>
          <p14:tracePt t="78566" x="7904163" y="4700588"/>
          <p14:tracePt t="78578" x="7894638" y="4691063"/>
          <p14:tracePt t="78585" x="7886700" y="4683125"/>
          <p14:tracePt t="78592" x="7886700" y="4673600"/>
          <p14:tracePt t="78600" x="7886700" y="4665663"/>
          <p14:tracePt t="78606" x="7869238" y="4656138"/>
          <p14:tracePt t="78615" x="7869238" y="4638675"/>
          <p14:tracePt t="78621" x="7859713" y="4638675"/>
          <p14:tracePt t="78648" x="7851775" y="4621213"/>
          <p14:tracePt t="78650" x="7842250" y="4621213"/>
          <p14:tracePt t="78656" x="7834313" y="4613275"/>
          <p14:tracePt t="78664" x="7834313" y="4603750"/>
          <p14:tracePt t="78671" x="7834313" y="4595813"/>
          <p14:tracePt t="78678" x="7824788" y="4595813"/>
          <p14:tracePt t="78685" x="7816850" y="4578350"/>
          <p14:tracePt t="78692" x="7799388" y="4560888"/>
          <p14:tracePt t="78707" x="7799388" y="4551363"/>
          <p14:tracePt t="78715" x="7789863" y="4543425"/>
          <p14:tracePt t="78728" x="7781925" y="4525963"/>
          <p14:tracePt t="78735" x="7772400" y="4508500"/>
          <p14:tracePt t="78750" x="7764463" y="4491038"/>
          <p14:tracePt t="78756" x="7754938" y="4481513"/>
          <p14:tracePt t="78765" x="7754938" y="4473575"/>
          <p14:tracePt t="78770" x="7747000" y="4456113"/>
          <p14:tracePt t="78777" x="7729538" y="4429125"/>
          <p14:tracePt t="78792" x="7729538" y="4411663"/>
          <p14:tracePt t="78800" x="7720013" y="4394200"/>
          <p14:tracePt t="78806" x="7712075" y="4394200"/>
          <p14:tracePt t="78814" x="7712075" y="4368800"/>
          <p14:tracePt t="78821" x="7702550" y="4359275"/>
          <p14:tracePt t="78828" x="7702550" y="4351338"/>
          <p14:tracePt t="78834" x="7702550" y="4333875"/>
          <p14:tracePt t="78849" x="7702550" y="4324350"/>
          <p14:tracePt t="78856" x="7694613" y="4298950"/>
          <p14:tracePt t="78864" x="7685088" y="4289425"/>
          <p14:tracePt t="78870" x="7685088" y="4281488"/>
          <p14:tracePt t="78877" x="7685088" y="4271963"/>
          <p14:tracePt t="78884" x="7677150" y="4271963"/>
          <p14:tracePt t="78891" x="7667625" y="4254500"/>
          <p14:tracePt t="78906" x="7667625" y="4246563"/>
          <p14:tracePt t="78914" x="7659688" y="4237038"/>
          <p14:tracePt t="78920" x="7659688" y="4229100"/>
          <p14:tracePt t="78927" x="7659688" y="4219575"/>
          <p14:tracePt t="78941" x="7650163" y="4219575"/>
          <p14:tracePt t="78948" x="7650163" y="4211638"/>
          <p14:tracePt t="78965" x="7642225" y="4202113"/>
          <p14:tracePt t="78970" x="7642225" y="4194175"/>
          <p14:tracePt t="78991" x="7642225" y="4184650"/>
          <p14:tracePt t="78998" x="7642225" y="4167188"/>
          <p14:tracePt t="79014" x="7642225" y="4159250"/>
          <p14:tracePt t="79021" x="7642225" y="4149725"/>
          <p14:tracePt t="79033" x="7632700" y="4149725"/>
          <p14:tracePt t="79041" x="7632700" y="4141788"/>
          <p14:tracePt t="79050" x="7632700" y="4132263"/>
          <p14:tracePt t="79055" x="7624763" y="4124325"/>
          <p14:tracePt t="79070" x="7624763" y="4105275"/>
          <p14:tracePt t="79083" x="7624763" y="4097338"/>
          <p14:tracePt t="79091" x="7624763" y="4087813"/>
          <p14:tracePt t="79098" x="7615238" y="4087813"/>
          <p14:tracePt t="79105" x="7615238" y="4079875"/>
          <p14:tracePt t="79114" x="7597775" y="4079875"/>
          <p14:tracePt t="79126" x="7597775" y="4070350"/>
          <p14:tracePt t="79133" x="7597775" y="4062413"/>
          <p14:tracePt t="79141" x="7597775" y="4052888"/>
          <p14:tracePt t="79148" x="7589838" y="4044950"/>
          <p14:tracePt t="79164" x="7580313" y="4035425"/>
          <p14:tracePt t="79177" x="7580313" y="4027488"/>
          <p14:tracePt t="79184" x="7572375" y="4027488"/>
          <p14:tracePt t="79190" x="7572375" y="4017963"/>
          <p14:tracePt t="79198" x="7572375" y="4010025"/>
          <p14:tracePt t="79205" x="7562850" y="4010025"/>
          <p14:tracePt t="79212" x="7562850" y="4000500"/>
          <p14:tracePt t="79219" x="7554913" y="4000500"/>
          <p14:tracePt t="79226" x="7545388" y="3983038"/>
          <p14:tracePt t="79233" x="7537450" y="3975100"/>
          <p14:tracePt t="79240" x="7527925" y="3965575"/>
          <p14:tracePt t="79248" x="7519988" y="3957638"/>
          <p14:tracePt t="79255" x="7510463" y="3948113"/>
          <p14:tracePt t="79262" x="7510463" y="3940175"/>
          <p14:tracePt t="79269" x="7502525" y="3930650"/>
          <p14:tracePt t="79276" x="7493000" y="3930650"/>
          <p14:tracePt t="79283" x="7493000" y="3913188"/>
          <p14:tracePt t="79290" x="7493000" y="3905250"/>
          <p14:tracePt t="79304" x="7485063" y="3905250"/>
          <p14:tracePt t="79313" x="7467600" y="3895725"/>
          <p14:tracePt t="79326" x="7467600" y="3887788"/>
          <p14:tracePt t="79341" x="7458075" y="3878263"/>
          <p14:tracePt t="79355" x="7450138" y="3878263"/>
          <p14:tracePt t="79369" x="7450138" y="3870325"/>
          <p14:tracePt t="79384" x="7440613" y="3870325"/>
          <p14:tracePt t="79390" x="7440613" y="3860800"/>
          <p14:tracePt t="79418" x="7432675" y="3860800"/>
          <p14:tracePt t="79425" x="7432675" y="3852863"/>
          <p14:tracePt t="79504" x="7450138" y="3860800"/>
          <p14:tracePt t="79511" x="7450138" y="3870325"/>
          <p14:tracePt t="79518" x="7458075" y="3870325"/>
          <p14:tracePt t="79526" x="7467600" y="3878263"/>
          <p14:tracePt t="79533" x="7475538" y="3887788"/>
          <p14:tracePt t="79539" x="7485063" y="3895725"/>
          <p14:tracePt t="79548" x="7493000" y="3905250"/>
          <p14:tracePt t="79554" x="7502525" y="3905250"/>
          <p14:tracePt t="79560" x="7502525" y="3930650"/>
          <p14:tracePt t="79569" x="7510463" y="3940175"/>
          <p14:tracePt t="79583" x="7519988" y="3957638"/>
          <p14:tracePt t="79590" x="7527925" y="3965575"/>
          <p14:tracePt t="79598" x="7527925" y="3975100"/>
          <p14:tracePt t="79603" x="7545388" y="4000500"/>
          <p14:tracePt t="79610" x="7554913" y="4010025"/>
          <p14:tracePt t="79619" x="7562850" y="4027488"/>
          <p14:tracePt t="79625" x="7580313" y="4044950"/>
          <p14:tracePt t="79633" x="7580313" y="4079875"/>
          <p14:tracePt t="79649" x="7597775" y="4105275"/>
          <p14:tracePt t="79653" x="7607300" y="4124325"/>
          <p14:tracePt t="79661" x="7607300" y="4141788"/>
          <p14:tracePt t="79668" x="7624763" y="4159250"/>
          <p14:tracePt t="79676" x="7632700" y="4167188"/>
          <p14:tracePt t="79683" x="7632700" y="4176713"/>
          <p14:tracePt t="79689" x="7632700" y="4184650"/>
          <p14:tracePt t="79697" x="7632700" y="4194175"/>
          <p14:tracePt t="79703" x="7642225" y="4202113"/>
          <p14:tracePt t="79710" x="7642225" y="4211638"/>
          <p14:tracePt t="79718" x="7642225" y="4219575"/>
          <p14:tracePt t="79725" x="7642225" y="4229100"/>
          <p14:tracePt t="79733" x="7650163" y="4237038"/>
          <p14:tracePt t="79739" x="7650163" y="4254500"/>
          <p14:tracePt t="79753" x="7650163" y="4289425"/>
          <p14:tracePt t="79760" x="7659688" y="4298950"/>
          <p14:tracePt t="79767" x="7659688" y="4316413"/>
          <p14:tracePt t="79775" x="7659688" y="4324350"/>
          <p14:tracePt t="79783" x="7659688" y="4351338"/>
          <p14:tracePt t="79789" x="7659688" y="4368800"/>
          <p14:tracePt t="79797" x="7659688" y="4376738"/>
          <p14:tracePt t="79803" x="7659688" y="4394200"/>
          <p14:tracePt t="79810" x="7667625" y="4429125"/>
          <p14:tracePt t="79817" x="7667625" y="4438650"/>
          <p14:tracePt t="79824" x="7667625" y="4464050"/>
          <p14:tracePt t="79832" x="7677150" y="4481513"/>
          <p14:tracePt t="79839" x="7677150" y="4508500"/>
          <p14:tracePt t="79847" x="7677150" y="4516438"/>
          <p14:tracePt t="79853" x="7677150" y="4533900"/>
          <p14:tracePt t="79860" x="7677150" y="4543425"/>
          <p14:tracePt t="79867" x="7694613" y="4551363"/>
          <p14:tracePt t="79875" x="7694613" y="4560888"/>
          <p14:tracePt t="79881" x="7694613" y="4568825"/>
          <p14:tracePt t="79889" x="7694613" y="4586288"/>
          <p14:tracePt t="79897" x="7694613" y="4595813"/>
          <p14:tracePt t="79910" x="7694613" y="4603750"/>
          <p14:tracePt t="79917" x="7694613" y="4613275"/>
          <p14:tracePt t="79924" x="7694613" y="4621213"/>
          <p14:tracePt t="79931" x="7685088" y="4621213"/>
          <p14:tracePt t="79938" x="7685088" y="4638675"/>
          <p14:tracePt t="79947" x="7685088" y="4656138"/>
          <p14:tracePt t="79960" x="7685088" y="4665663"/>
          <p14:tracePt t="79966" x="7685088" y="4673600"/>
          <p14:tracePt t="79975" x="7685088" y="4691063"/>
          <p14:tracePt t="79981" x="7685088" y="4708525"/>
          <p14:tracePt t="79989" x="7677150" y="4718050"/>
          <p14:tracePt t="79998" x="7677150" y="4725988"/>
          <p14:tracePt t="80002" x="7667625" y="4743450"/>
          <p14:tracePt t="80017" x="7667625" y="4752975"/>
          <p14:tracePt t="80024" x="7667625" y="4760913"/>
          <p14:tracePt t="80032" x="7659688" y="4760913"/>
          <p14:tracePt t="80038" x="7659688" y="4778375"/>
          <p14:tracePt t="80045" x="7659688" y="4795838"/>
          <p14:tracePt t="80060" x="7659688" y="4805363"/>
          <p14:tracePt t="80066" x="7659688" y="4813300"/>
          <p14:tracePt t="80081" x="7659688" y="4830763"/>
          <p14:tracePt t="80088" x="7659688" y="4848225"/>
          <p14:tracePt t="80097" x="7659688" y="4857750"/>
          <p14:tracePt t="80102" x="7650163" y="4875213"/>
          <p14:tracePt t="80110" x="7650163" y="4883150"/>
          <p14:tracePt t="80117" x="7650163" y="4892675"/>
          <p14:tracePt t="80124" x="7650163" y="4918075"/>
          <p14:tracePt t="80138" x="7642225" y="4927600"/>
          <p14:tracePt t="80147" x="7642225" y="4945063"/>
          <p14:tracePt t="80159" x="7642225" y="4953000"/>
          <p14:tracePt t="80167" x="7642225" y="4962525"/>
          <p14:tracePt t="80174" x="7632700" y="4970463"/>
          <p14:tracePt t="80188" x="7632700" y="4987925"/>
          <p14:tracePt t="80209" x="7632700" y="4997450"/>
          <p14:tracePt t="80216" x="7624763" y="4997450"/>
          <p14:tracePt t="80223" x="7624763" y="5005388"/>
          <p14:tracePt t="80238" x="7624763" y="5014913"/>
          <p14:tracePt t="80259" x="7624763" y="5022850"/>
          <p14:tracePt t="80267" x="7615238" y="5032375"/>
          <p14:tracePt t="80274" x="7615238" y="5040313"/>
          <p14:tracePt t="80281" x="7615238" y="5049838"/>
          <p14:tracePt t="80288" x="7615238" y="5057775"/>
          <p14:tracePt t="80297" x="7607300" y="5057775"/>
          <p14:tracePt t="80302" x="7607300" y="5067300"/>
          <p14:tracePt t="80309" x="7607300" y="5075238"/>
          <p14:tracePt t="80316" x="7607300" y="5084763"/>
          <p14:tracePt t="80323" x="7607300" y="5092700"/>
          <p14:tracePt t="80331" x="7607300" y="5102225"/>
          <p14:tracePt t="80337" x="7597775" y="5110163"/>
          <p14:tracePt t="80352" x="7597775" y="5119688"/>
          <p14:tracePt t="80358" x="7589838" y="5137150"/>
          <p14:tracePt t="80373" x="7580313" y="5145088"/>
          <p14:tracePt t="80381" x="7580313" y="5154613"/>
          <p14:tracePt t="80388" x="7580313" y="5172075"/>
          <p14:tracePt t="80395" x="7580313" y="5180013"/>
          <p14:tracePt t="80402" x="7580313" y="5189538"/>
          <p14:tracePt t="80416" x="7572375" y="5197475"/>
          <p14:tracePt t="80423" x="7572375" y="5207000"/>
          <p14:tracePt t="80431" x="7554913" y="5207000"/>
          <p14:tracePt t="80437" x="7554913" y="5214938"/>
          <p14:tracePt t="80444" x="7554913" y="5232400"/>
          <p14:tracePt t="80452" x="7554913" y="5241925"/>
          <p14:tracePt t="80458" x="7554913" y="5249863"/>
          <p14:tracePt t="80466" x="7554913" y="5259388"/>
          <p14:tracePt t="80473" x="7545388" y="5259388"/>
          <p14:tracePt t="80481" x="7537450" y="5276850"/>
          <p14:tracePt t="80487" x="7537450" y="5284788"/>
          <p14:tracePt t="80494" x="7527925" y="5294313"/>
          <p14:tracePt t="80501" x="7527925" y="5302250"/>
          <p14:tracePt t="80508" x="7527925" y="5311775"/>
          <p14:tracePt t="80516" x="7519988" y="5311775"/>
          <p14:tracePt t="81035" x="7519988" y="5329238"/>
          <p14:tracePt t="81042" x="7510463" y="5337175"/>
          <p14:tracePt t="81052" x="7510463" y="5346700"/>
          <p14:tracePt t="81056" x="7502525" y="5364163"/>
          <p14:tracePt t="81063" x="7493000" y="5381625"/>
          <p14:tracePt t="81070" x="7485063" y="5399088"/>
          <p14:tracePt t="81081" x="7485063" y="5416550"/>
          <p14:tracePt t="81085" x="7475538" y="5434013"/>
          <p14:tracePt t="81092" x="7467600" y="5434013"/>
          <p14:tracePt t="81100" x="7458075" y="5451475"/>
          <p14:tracePt t="81107" x="7440613" y="5468938"/>
          <p14:tracePt t="81114" x="7440613" y="5476875"/>
          <p14:tracePt t="81121" x="7432675" y="5476875"/>
          <p14:tracePt t="81129" x="7432675" y="5486400"/>
          <p14:tracePt t="81135" x="7423150" y="5495925"/>
          <p14:tracePt t="81150" x="7415213" y="5513388"/>
          <p14:tracePt t="81156" x="7405688" y="5521325"/>
          <p14:tracePt t="81165" x="7397750" y="5530850"/>
          <p14:tracePt t="81170" x="7397750" y="5538788"/>
          <p14:tracePt t="81180" x="7380288" y="5556250"/>
          <p14:tracePt t="81185" x="7380288" y="5565775"/>
          <p14:tracePt t="81192" x="7370763" y="5573713"/>
          <p14:tracePt t="81199" x="7370763" y="5583238"/>
          <p14:tracePt t="81206" x="7362825" y="5591175"/>
          <p14:tracePt t="81215" x="7362825" y="5608638"/>
          <p14:tracePt t="81221" x="7353300" y="5608638"/>
          <p14:tracePt t="81228" x="7345363" y="5618163"/>
          <p14:tracePt t="81235" x="7345363" y="5626100"/>
          <p14:tracePt t="81242" x="7345363" y="5635625"/>
          <p14:tracePt t="81256" x="7335838" y="5653088"/>
          <p14:tracePt t="81265" x="7327900" y="5661025"/>
          <p14:tracePt t="81270" x="7327900" y="5670550"/>
          <p14:tracePt t="81278" x="7327900" y="5678488"/>
          <p14:tracePt t="81285" x="7310438" y="5688013"/>
          <p14:tracePt t="81292" x="7300913" y="5695950"/>
          <p14:tracePt t="81300" x="7300913" y="5705475"/>
          <p14:tracePt t="81306" x="7292975" y="5713413"/>
          <p14:tracePt t="81320" x="7283450" y="5722938"/>
          <p14:tracePt t="81327" x="7283450" y="5740400"/>
          <p14:tracePt t="81334" x="7275513" y="5740400"/>
          <p14:tracePt t="81341" x="7275513" y="5748338"/>
          <p14:tracePt t="81350" x="7275513" y="5757863"/>
          <p14:tracePt t="81355" x="7265988" y="5757863"/>
          <p14:tracePt t="81363" x="7265988" y="5765800"/>
          <p14:tracePt t="81370" x="7258050" y="5775325"/>
          <p14:tracePt t="81384" x="7248525" y="5783263"/>
          <p14:tracePt t="81391" x="7240588" y="5783263"/>
          <p14:tracePt t="81400" x="7231063" y="5783263"/>
          <p14:tracePt t="81405" x="7223125" y="5800725"/>
          <p14:tracePt t="81413" x="7223125" y="5810250"/>
          <p14:tracePt t="81420" x="7213600" y="5810250"/>
          <p14:tracePt t="81429" x="7205663" y="5818188"/>
          <p14:tracePt t="81442" x="7205663" y="5827713"/>
          <p14:tracePt t="81449" x="7178675" y="5835650"/>
          <p14:tracePt t="81456" x="7170738" y="5835650"/>
          <p14:tracePt t="81470" x="7161213" y="5845175"/>
          <p14:tracePt t="81479" x="7143750" y="5853113"/>
          <p14:tracePt t="81484" x="7143750" y="5870575"/>
          <p14:tracePt t="81491" x="7135813" y="5870575"/>
          <p14:tracePt t="81499" x="7108825" y="5870575"/>
          <p14:tracePt t="81513" x="7100888" y="5880100"/>
          <p14:tracePt t="81520" x="7083425" y="5880100"/>
          <p14:tracePt t="81527" x="7083425" y="5888038"/>
          <p14:tracePt t="81534" x="7073900" y="5888038"/>
          <p14:tracePt t="81541" x="7065963" y="5888038"/>
          <p14:tracePt t="81555" x="7048500" y="5897563"/>
          <p14:tracePt t="81564" x="7038975" y="5897563"/>
          <p14:tracePt t="81570" x="7038975" y="5905500"/>
          <p14:tracePt t="81576" x="7031038" y="5905500"/>
          <p14:tracePt t="81584" x="7021513" y="5915025"/>
          <p14:tracePt t="81591" x="7013575" y="5915025"/>
          <p14:tracePt t="81606" x="7013575" y="5932488"/>
          <p14:tracePt t="81614" x="7004050" y="5932488"/>
          <p14:tracePt t="81620" x="6996113" y="5940425"/>
          <p14:tracePt t="81627" x="6986588" y="5940425"/>
          <p14:tracePt t="81640" x="6978650" y="5949950"/>
          <p14:tracePt t="81655" x="6969125" y="5957888"/>
          <p14:tracePt t="81669" x="6961188" y="5967413"/>
          <p14:tracePt t="81683" x="6951663" y="5967413"/>
          <p14:tracePt t="81690" x="6943725" y="5967413"/>
          <p14:tracePt t="81699" x="6943725" y="5975350"/>
          <p14:tracePt t="81705" x="6934200" y="5975350"/>
          <p14:tracePt t="81714" x="6926263" y="5984875"/>
          <p14:tracePt t="81727" x="6916738" y="5992813"/>
          <p14:tracePt t="81733" x="6908800" y="6002338"/>
          <p14:tracePt t="81740" x="6891338" y="6010275"/>
          <p14:tracePt t="81755" x="6881813" y="6019800"/>
          <p14:tracePt t="81764" x="6873875" y="6027738"/>
          <p14:tracePt t="81769" x="6864350" y="6037263"/>
          <p14:tracePt t="81776" x="6838950" y="6037263"/>
          <p14:tracePt t="81784" x="6838950" y="6045200"/>
          <p14:tracePt t="81790" x="6829425" y="6062663"/>
          <p14:tracePt t="81797" x="6821488" y="6062663"/>
          <p14:tracePt t="81805" x="6811963" y="6062663"/>
          <p14:tracePt t="81814" x="6804025" y="6072188"/>
          <p14:tracePt t="81819" x="6794500" y="6080125"/>
          <p14:tracePt t="81826" x="6786563" y="6080125"/>
          <p14:tracePt t="81833" x="6777038" y="6089650"/>
          <p14:tracePt t="81840" x="6769100" y="6089650"/>
          <p14:tracePt t="81848" x="6759575" y="6097588"/>
          <p14:tracePt t="81855" x="6751638" y="6097588"/>
          <p14:tracePt t="81864" x="6742113" y="6107113"/>
          <p14:tracePt t="81869" x="6734175" y="6115050"/>
          <p14:tracePt t="81876" x="6716713" y="6115050"/>
          <p14:tracePt t="81883" x="6707188" y="6124575"/>
          <p14:tracePt t="81898" x="6699250" y="6132513"/>
          <p14:tracePt t="81904" x="6689725" y="6132513"/>
          <p14:tracePt t="81914" x="6681788" y="6132513"/>
          <p14:tracePt t="81931" x="6681788" y="6142038"/>
          <p14:tracePt t="81933" x="6672263" y="6142038"/>
          <p14:tracePt t="81947" x="6664325" y="6142038"/>
          <p14:tracePt t="81968" x="6654800" y="6142038"/>
          <p14:tracePt t="81984" x="6646863" y="6142038"/>
          <p14:tracePt t="81990" x="6646863" y="6149975"/>
          <p14:tracePt t="82005" x="6637338" y="6149975"/>
          <p14:tracePt t="82048" x="6637338" y="6159500"/>
          <p14:tracePt t="82154" x="6646863" y="6159500"/>
          <p14:tracePt t="82161" x="6654800" y="6159500"/>
          <p14:tracePt t="82169" x="6664325" y="6159500"/>
          <p14:tracePt t="82175" x="6672263" y="6149975"/>
          <p14:tracePt t="82189" x="6681788" y="6149975"/>
          <p14:tracePt t="82198" x="6689725" y="6149975"/>
          <p14:tracePt t="82203" x="6699250" y="6142038"/>
          <p14:tracePt t="82212" x="6699250" y="6132513"/>
          <p14:tracePt t="82218" x="6707188" y="6132513"/>
          <p14:tracePt t="82225" x="6734175" y="6124575"/>
          <p14:tracePt t="82239" x="6742113" y="6115050"/>
          <p14:tracePt t="82248" x="6759575" y="6107113"/>
          <p14:tracePt t="82261" x="6777038" y="6097588"/>
          <p14:tracePt t="82268" x="6786563" y="6097588"/>
          <p14:tracePt t="82275" x="6804025" y="6097588"/>
          <p14:tracePt t="82283" x="6811963" y="6089650"/>
          <p14:tracePt t="82289" x="6821488" y="6089650"/>
          <p14:tracePt t="82297" x="6829425" y="6080125"/>
          <p14:tracePt t="82303" x="6838950" y="6080125"/>
          <p14:tracePt t="82310" x="6856413" y="6072188"/>
          <p14:tracePt t="82318" x="6864350" y="6072188"/>
          <p14:tracePt t="82324" x="6873875" y="6072188"/>
          <p14:tracePt t="82339" x="6881813" y="6072188"/>
          <p14:tracePt t="82347" x="6891338" y="6054725"/>
          <p14:tracePt t="82361" x="6899275" y="6054725"/>
          <p14:tracePt t="82368" x="6899275" y="6045200"/>
          <p14:tracePt t="82375" x="6908800" y="6045200"/>
          <p14:tracePt t="82383" x="6916738" y="6045200"/>
          <p14:tracePt t="82388" x="6943725" y="6037263"/>
          <p14:tracePt t="82396" x="6951663" y="6027738"/>
          <p14:tracePt t="82403" x="6961188" y="6019800"/>
          <p14:tracePt t="82410" x="6969125" y="6010275"/>
          <p14:tracePt t="82418" x="6978650" y="6010275"/>
          <p14:tracePt t="82424" x="6996113" y="6010275"/>
          <p14:tracePt t="82432" x="7004050" y="6002338"/>
          <p14:tracePt t="82438" x="7013575" y="5984875"/>
          <p14:tracePt t="82447" x="7021513" y="5984875"/>
          <p14:tracePt t="82461" x="7031038" y="5975350"/>
          <p14:tracePt t="82467" x="7038975" y="5975350"/>
          <p14:tracePt t="82475" x="7038975" y="5967413"/>
          <p14:tracePt t="82482" x="7048500" y="5967413"/>
          <p14:tracePt t="82488" x="7065963" y="5957888"/>
          <p14:tracePt t="82502" x="7073900" y="5949950"/>
          <p14:tracePt t="82510" x="7083425" y="5940425"/>
          <p14:tracePt t="82524" x="7091363" y="5940425"/>
          <p14:tracePt t="82532" x="7091363" y="5922963"/>
          <p14:tracePt t="82538" x="7100888" y="5915025"/>
          <p14:tracePt t="82547" x="7108825" y="5915025"/>
          <p14:tracePt t="82552" x="7126288" y="5905500"/>
          <p14:tracePt t="82560" x="7135813" y="5897563"/>
          <p14:tracePt t="82567" x="7143750" y="5888038"/>
          <p14:tracePt t="82574" x="7143750" y="5880100"/>
          <p14:tracePt t="82582" x="7161213" y="5870575"/>
          <p14:tracePt t="82588" x="7170738" y="5845175"/>
          <p14:tracePt t="82597" x="7178675" y="5845175"/>
          <p14:tracePt t="82602" x="7196138" y="5827713"/>
          <p14:tracePt t="82609" x="7205663" y="5818188"/>
          <p14:tracePt t="82617" x="7213600" y="5810250"/>
          <p14:tracePt t="82632" x="7223125" y="5783263"/>
          <p14:tracePt t="82638" x="7231063" y="5783263"/>
          <p14:tracePt t="82647" x="7240588" y="5765800"/>
          <p14:tracePt t="82652" x="7240588" y="5757863"/>
          <p14:tracePt t="82659" x="7248525" y="5757863"/>
          <p14:tracePt t="82666" x="7248525" y="5740400"/>
          <p14:tracePt t="82674" x="7265988" y="5713413"/>
          <p14:tracePt t="82680" x="7275513" y="5705475"/>
          <p14:tracePt t="82688" x="7275513" y="5695950"/>
          <p14:tracePt t="82696" x="7283450" y="5670550"/>
          <p14:tracePt t="82709" x="7292975" y="5643563"/>
          <p14:tracePt t="82716" x="7292975" y="5635625"/>
          <p14:tracePt t="82723" x="7300913" y="5626100"/>
          <p14:tracePt t="82730" x="7300913" y="5608638"/>
          <p14:tracePt t="82747" x="7310438" y="5600700"/>
          <p14:tracePt t="82752" x="7310438" y="5591175"/>
          <p14:tracePt t="82759" x="7310438" y="5573713"/>
          <p14:tracePt t="82766" x="7310438" y="5556250"/>
          <p14:tracePt t="82774" x="7310438" y="5548313"/>
          <p14:tracePt t="82780" x="7318375" y="5530850"/>
          <p14:tracePt t="82788" x="7318375" y="5521325"/>
          <p14:tracePt t="82797" x="7335838" y="5503863"/>
          <p14:tracePt t="82802" x="7335838" y="5495925"/>
          <p14:tracePt t="82809" x="7345363" y="5476875"/>
          <p14:tracePt t="82815" x="7353300" y="5468938"/>
          <p14:tracePt t="82823" x="7353300" y="5451475"/>
          <p14:tracePt t="82830" x="7353300" y="5441950"/>
          <p14:tracePt t="82837" x="7353300" y="5424488"/>
          <p14:tracePt t="82847" x="7362825" y="5399088"/>
          <p14:tracePt t="82851" x="7370763" y="5389563"/>
          <p14:tracePt t="82859" x="7370763" y="5372100"/>
          <p14:tracePt t="82865" x="7380288" y="5346700"/>
          <p14:tracePt t="82873" x="7388225" y="5329238"/>
          <p14:tracePt t="82880" x="7397750" y="5302250"/>
          <p14:tracePt t="82888" x="7405688" y="5284788"/>
          <p14:tracePt t="82896" x="7405688" y="5259388"/>
          <p14:tracePt t="82901" x="7415213" y="5241925"/>
          <p14:tracePt t="82909" x="7423150" y="5224463"/>
          <p14:tracePt t="82915" x="7423150" y="5197475"/>
          <p14:tracePt t="82923" x="7423150" y="5189538"/>
          <p14:tracePt t="82931" x="7432675" y="5172075"/>
          <p14:tracePt t="82938" x="7432675" y="5162550"/>
          <p14:tracePt t="82947" x="7432675" y="5154613"/>
          <p14:tracePt t="82959" x="7440613" y="5137150"/>
          <p14:tracePt t="82973" x="7440613" y="5127625"/>
          <p14:tracePt t="82981" x="7440613" y="5119688"/>
          <p14:tracePt t="82987" x="7440613" y="5110163"/>
          <p14:tracePt t="82997" x="7440613" y="5102225"/>
          <p14:tracePt t="83001" x="7440613" y="5092700"/>
          <p14:tracePt t="83008" x="7440613" y="5075238"/>
          <p14:tracePt t="83015" x="7440613" y="5049838"/>
          <p14:tracePt t="83023" x="7440613" y="5040313"/>
          <p14:tracePt t="83030" x="7450138" y="5032375"/>
          <p14:tracePt t="83037" x="7450138" y="5014913"/>
          <p14:tracePt t="83045" x="7450138" y="4979988"/>
          <p14:tracePt t="83051" x="7450138" y="4970463"/>
          <p14:tracePt t="83058" x="7450138" y="4953000"/>
          <p14:tracePt t="83066" x="7450138" y="4935538"/>
          <p14:tracePt t="83072" x="7458075" y="4918075"/>
          <p14:tracePt t="83081" x="7458075" y="4900613"/>
          <p14:tracePt t="83087" x="7458075" y="4892675"/>
          <p14:tracePt t="83097" x="7458075" y="4883150"/>
          <p14:tracePt t="83101" x="7458075" y="4865688"/>
          <p14:tracePt t="83108" x="7458075" y="4857750"/>
          <p14:tracePt t="83115" x="7458075" y="4840288"/>
          <p14:tracePt t="83122" x="7458075" y="4830763"/>
          <p14:tracePt t="83130" x="7458075" y="4822825"/>
          <p14:tracePt t="83136" x="7458075" y="4813300"/>
          <p14:tracePt t="83145" x="7458075" y="4805363"/>
          <p14:tracePt t="83151" x="7458075" y="4778375"/>
          <p14:tracePt t="83158" x="7458075" y="4760913"/>
          <p14:tracePt t="83166" x="7450138" y="4760913"/>
          <p14:tracePt t="83172" x="7450138" y="4752975"/>
          <p14:tracePt t="83180" x="7450138" y="4735513"/>
          <p14:tracePt t="83195" x="7440613" y="4708525"/>
          <p14:tracePt t="83208" x="7440613" y="4691063"/>
          <p14:tracePt t="83215" x="7440613" y="4673600"/>
          <p14:tracePt t="83222" x="7440613" y="4665663"/>
          <p14:tracePt t="83230" x="7432675" y="4638675"/>
          <p14:tracePt t="83236" x="7432675" y="4621213"/>
          <p14:tracePt t="83245" x="7432675" y="4613275"/>
          <p14:tracePt t="83251" x="7415213" y="4595813"/>
          <p14:tracePt t="83258" x="7415213" y="4586288"/>
          <p14:tracePt t="83266" x="7415213" y="4560888"/>
          <p14:tracePt t="83272" x="7415213" y="4551363"/>
          <p14:tracePt t="83280" x="7405688" y="4551363"/>
          <p14:tracePt t="83286" x="7405688" y="4543425"/>
          <p14:tracePt t="83294" x="7405688" y="4525963"/>
          <p14:tracePt t="83301" x="7397750" y="4525963"/>
          <p14:tracePt t="83308" x="7397750" y="4498975"/>
          <p14:tracePt t="83315" x="7397750" y="4491038"/>
          <p14:tracePt t="83322" x="7397750" y="4481513"/>
          <p14:tracePt t="83330" x="7388225" y="4473575"/>
          <p14:tracePt t="83336" x="7388225" y="4456113"/>
          <p14:tracePt t="83343" x="7380288" y="4429125"/>
          <p14:tracePt t="83351" x="7370763" y="4421188"/>
          <p14:tracePt t="83357" x="7370763" y="4403725"/>
          <p14:tracePt t="83365" x="7362825" y="4386263"/>
          <p14:tracePt t="83372" x="7362825" y="4376738"/>
          <p14:tracePt t="83380" x="7353300" y="4351338"/>
          <p14:tracePt t="83386" x="7353300" y="4341813"/>
          <p14:tracePt t="83393" x="7335838" y="4324350"/>
          <p14:tracePt t="83400" x="7327900" y="4316413"/>
          <p14:tracePt t="83407" x="7327900" y="4306888"/>
          <p14:tracePt t="83415" x="7318375" y="4289425"/>
          <p14:tracePt t="83421" x="7318375" y="4271963"/>
          <p14:tracePt t="83430" x="7310438" y="4254500"/>
          <p14:tracePt t="83435" x="7292975" y="4246563"/>
          <p14:tracePt t="83442" x="7283450" y="4229100"/>
          <p14:tracePt t="83450" x="7248525" y="4211638"/>
          <p14:tracePt t="83457" x="7231063" y="4194175"/>
          <p14:tracePt t="83465" x="7213600" y="4184650"/>
          <p14:tracePt t="83471" x="7196138" y="4176713"/>
          <p14:tracePt t="83977" x="7196138" y="4167188"/>
          <p14:tracePt t="83984" x="7196138" y="4159250"/>
          <p14:tracePt t="83991" x="7188200" y="4159250"/>
          <p14:tracePt t="83998" x="7178675" y="4141788"/>
          <p14:tracePt t="84006" x="7178675" y="4132263"/>
          <p14:tracePt t="84020" x="7178675" y="4105275"/>
          <p14:tracePt t="84030" x="7170738" y="4105275"/>
          <p14:tracePt t="84034" x="7161213" y="4097338"/>
          <p14:tracePt t="84041" x="7161213" y="4087813"/>
          <p14:tracePt t="84049" x="7153275" y="4087813"/>
          <p14:tracePt t="84056" x="7153275" y="4079875"/>
          <p14:tracePt t="84063" x="7153275" y="4070350"/>
          <p14:tracePt t="84070" x="7143750" y="4062413"/>
          <p14:tracePt t="84084" x="7126288" y="4044950"/>
          <p14:tracePt t="84091" x="7126288" y="4035425"/>
          <p14:tracePt t="84106" x="7108825" y="4027488"/>
          <p14:tracePt t="84119" x="7108825" y="4017963"/>
          <p14:tracePt t="84129" x="7100888" y="4010025"/>
          <p14:tracePt t="84155" x="7091363" y="4000500"/>
          <p14:tracePt t="84164" x="7091363" y="3992563"/>
          <p14:tracePt t="84170" x="7083425" y="3983038"/>
          <p14:tracePt t="84184" x="7083425" y="3975100"/>
          <p14:tracePt t="84198" x="7083425" y="3965575"/>
          <p14:tracePt t="84206" x="7065963" y="3965575"/>
          <p14:tracePt t="84219" x="7056438" y="3965575"/>
          <p14:tracePt t="84234" x="7056438" y="3957638"/>
          <p14:tracePt t="84269" x="7056438" y="3948113"/>
          <p14:tracePt t="84276" x="7048500" y="3948113"/>
          <p14:tracePt t="84298" x="7038975" y="3948113"/>
          <p14:tracePt t="84340" x="7038975" y="3940175"/>
          <p14:tracePt t="84355" x="7031038" y="3940175"/>
          <p14:tracePt t="84376" x="7031038" y="3930650"/>
          <p14:tracePt t="84383" x="7021513" y="3930650"/>
          <p14:tracePt t="84405" x="7021513" y="3922713"/>
          <p14:tracePt t="84412" x="7013575" y="3922713"/>
          <p14:tracePt t="84440" x="7013575" y="3913188"/>
          <p14:tracePt t="84448" x="7004050" y="3913188"/>
          <p14:tracePt t="84476" x="7004050" y="3905250"/>
          <p14:tracePt t="84483" x="6996113" y="3905250"/>
          <p14:tracePt t="84505" x="6986588" y="3905250"/>
          <p14:tracePt t="84569" x="6978650" y="3905250"/>
          <p14:tracePt t="84632" x="6978650" y="3913188"/>
          <p14:tracePt t="84640" x="7021513" y="3930650"/>
          <p14:tracePt t="84647" x="7038975" y="3940175"/>
          <p14:tracePt t="84654" x="7048500" y="3940175"/>
          <p14:tracePt t="84663" x="7065963" y="3948113"/>
          <p14:tracePt t="84668" x="7091363" y="3957638"/>
          <p14:tracePt t="84675" x="7100888" y="3957638"/>
          <p14:tracePt t="84682" x="7108825" y="3965575"/>
          <p14:tracePt t="84689" x="7118350" y="3965575"/>
          <p14:tracePt t="84696" x="7126288" y="3975100"/>
          <p14:tracePt t="84718" x="7135813" y="3975100"/>
          <p14:tracePt t="84725" x="7143750" y="3983038"/>
          <p14:tracePt t="84732" x="7153275" y="3983038"/>
          <p14:tracePt t="84740" x="7161213" y="4000500"/>
          <p14:tracePt t="84748" x="7170738" y="4000500"/>
          <p14:tracePt t="84754" x="7178675" y="4010025"/>
          <p14:tracePt t="84762" x="7188200" y="4017963"/>
          <p14:tracePt t="84767" x="7196138" y="4027488"/>
          <p14:tracePt t="84776" x="7205663" y="4027488"/>
          <p14:tracePt t="84782" x="7213600" y="4027488"/>
          <p14:tracePt t="84789" x="7223125" y="4035425"/>
          <p14:tracePt t="84797" x="7223125" y="4044950"/>
          <p14:tracePt t="84804" x="7231063" y="4044950"/>
          <p14:tracePt t="84812" x="7240588" y="4062413"/>
          <p14:tracePt t="84818" x="7248525" y="4070350"/>
          <p14:tracePt t="84832" x="7258050" y="4079875"/>
          <p14:tracePt t="84839" x="7275513" y="4087813"/>
          <p14:tracePt t="84847" x="7275513" y="4097338"/>
          <p14:tracePt t="84861" x="7283450" y="4105275"/>
          <p14:tracePt t="84867" x="7292975" y="4114800"/>
          <p14:tracePt t="84875" x="7292975" y="4124325"/>
          <p14:tracePt t="84882" x="7292975" y="4132263"/>
          <p14:tracePt t="84889" x="7300913" y="4149725"/>
          <p14:tracePt t="84903" x="7310438" y="4159250"/>
          <p14:tracePt t="84911" x="7318375" y="4167188"/>
          <p14:tracePt t="84924" x="7318375" y="4176713"/>
          <p14:tracePt t="84931" x="7318375" y="4184650"/>
          <p14:tracePt t="84939" x="7335838" y="4194175"/>
          <p14:tracePt t="84953" x="7345363" y="4202113"/>
          <p14:tracePt t="84967" x="7345363" y="4211638"/>
          <p14:tracePt t="84975" x="7353300" y="4211638"/>
          <p14:tracePt t="84982" x="7353300" y="4219575"/>
          <p14:tracePt t="84988" x="7362825" y="4229100"/>
          <p14:tracePt t="84996" x="7362825" y="4237038"/>
          <p14:tracePt t="85003" x="7370763" y="4246563"/>
          <p14:tracePt t="85010" x="7370763" y="4254500"/>
          <p14:tracePt t="85031" x="7380288" y="4264025"/>
          <p14:tracePt t="85038" x="7388225" y="4271963"/>
          <p14:tracePt t="85046" x="7397750" y="4281488"/>
          <p14:tracePt t="85067" x="7405688" y="4289425"/>
          <p14:tracePt t="85074" x="7415213" y="4289425"/>
          <p14:tracePt t="85082" x="7415213" y="4316413"/>
          <p14:tracePt t="85096" x="7423150" y="4316413"/>
          <p14:tracePt t="85110" x="7432675" y="4324350"/>
          <p14:tracePt t="85117" x="7440613" y="4333875"/>
          <p14:tracePt t="85138" x="7440613" y="4341813"/>
          <p14:tracePt t="85147" x="7450138" y="4351338"/>
          <p14:tracePt t="85152" x="7467600" y="4359275"/>
          <p14:tracePt t="85174" x="7475538" y="4376738"/>
          <p14:tracePt t="85182" x="7475538" y="4386263"/>
          <p14:tracePt t="85188" x="7485063" y="4386263"/>
          <p14:tracePt t="85202" x="7485063" y="4394200"/>
          <p14:tracePt t="85209" x="7485063" y="4403725"/>
          <p14:tracePt t="85223" x="7493000" y="4411663"/>
          <p14:tracePt t="85231" x="7502525" y="4421188"/>
          <p14:tracePt t="85238" x="7510463" y="4429125"/>
          <p14:tracePt t="85246" x="7510463" y="4438650"/>
          <p14:tracePt t="85252" x="7510463" y="4456113"/>
          <p14:tracePt t="85259" x="7527925" y="4464050"/>
          <p14:tracePt t="85274" x="7537450" y="4473575"/>
          <p14:tracePt t="85281" x="7537450" y="4491038"/>
          <p14:tracePt t="85288" x="7545388" y="4491038"/>
          <p14:tracePt t="85296" x="7545388" y="4508500"/>
          <p14:tracePt t="85302" x="7545388" y="4516438"/>
          <p14:tracePt t="85310" x="7545388" y="4525963"/>
          <p14:tracePt t="85316" x="7554913" y="4533900"/>
          <p14:tracePt t="85323" x="7554913" y="4543425"/>
          <p14:tracePt t="85332" x="7554913" y="4551363"/>
          <p14:tracePt t="85337" x="7562850" y="4560888"/>
          <p14:tracePt t="85346" x="7562850" y="4568825"/>
          <p14:tracePt t="85359" x="7572375" y="4586288"/>
          <p14:tracePt t="85366" x="7572375" y="4595813"/>
          <p14:tracePt t="85387" x="7572375" y="4603750"/>
          <p14:tracePt t="85396" x="7572375" y="4613275"/>
          <p14:tracePt t="85409" x="7572375" y="4621213"/>
          <p14:tracePt t="85431" x="7572375" y="4630738"/>
          <p14:tracePt t="85445" x="7580313" y="4648200"/>
          <p14:tracePt t="85465" x="7580313" y="4656138"/>
          <p14:tracePt t="85473" x="7580313" y="4665663"/>
          <p14:tracePt t="85501" x="7597775" y="4673600"/>
          <p14:tracePt t="85509" x="7597775" y="4683125"/>
          <p14:tracePt t="85515" x="7597775" y="4691063"/>
          <p14:tracePt t="85545" x="7597775" y="4708525"/>
          <p14:tracePt t="85551" x="7597775" y="4718050"/>
          <p14:tracePt t="85558" x="7597775" y="4725988"/>
          <p14:tracePt t="85566" x="7597775" y="4735513"/>
          <p14:tracePt t="85587" x="7597775" y="4743450"/>
          <p14:tracePt t="85597" x="7597775" y="4752975"/>
          <p14:tracePt t="85601" x="7597775" y="4760913"/>
          <p14:tracePt t="85608" x="7597775" y="4770438"/>
          <p14:tracePt t="85630" x="7597775" y="4787900"/>
          <p14:tracePt t="85646" x="7597775" y="4795838"/>
          <p14:tracePt t="85651" x="7597775" y="4805363"/>
          <p14:tracePt t="85658" x="7597775" y="4813300"/>
          <p14:tracePt t="85672" x="7597775" y="4822825"/>
          <p14:tracePt t="85680" x="7597775" y="4840288"/>
          <p14:tracePt t="85687" x="7597775" y="4848225"/>
          <p14:tracePt t="85696" x="7607300" y="4857750"/>
          <p14:tracePt t="85701" x="7607300" y="4865688"/>
          <p14:tracePt t="85709" x="7607300" y="4875213"/>
          <p14:tracePt t="85715" x="7607300" y="4892675"/>
          <p14:tracePt t="85722" x="7607300" y="4900613"/>
          <p14:tracePt t="85729" x="7607300" y="4910138"/>
          <p14:tracePt t="85736" x="7607300" y="4918075"/>
          <p14:tracePt t="85745" x="7607300" y="4927600"/>
          <p14:tracePt t="85758" x="7607300" y="4945063"/>
          <p14:tracePt t="85772" x="7607300" y="4953000"/>
          <p14:tracePt t="85780" x="7607300" y="4962525"/>
          <p14:tracePt t="85786" x="7607300" y="4979988"/>
          <p14:tracePt t="85796" x="7607300" y="4987925"/>
          <p14:tracePt t="85801" x="7607300" y="4997450"/>
          <p14:tracePt t="85808" x="7607300" y="5005388"/>
          <p14:tracePt t="85814" x="7607300" y="5014913"/>
          <p14:tracePt t="85830" x="7607300" y="5032375"/>
          <p14:tracePt t="85836" x="7607300" y="5049838"/>
          <p14:tracePt t="85850" x="7607300" y="5057775"/>
          <p14:tracePt t="85858" x="7607300" y="5067300"/>
          <p14:tracePt t="85871" x="7607300" y="5075238"/>
          <p14:tracePt t="85879" x="7607300" y="5102225"/>
          <p14:tracePt t="85895" x="7607300" y="5119688"/>
          <p14:tracePt t="85900" x="7607300" y="5127625"/>
          <p14:tracePt t="85908" x="7607300" y="5145088"/>
          <p14:tracePt t="85914" x="7607300" y="5172075"/>
          <p14:tracePt t="85922" x="7607300" y="5180013"/>
          <p14:tracePt t="85929" x="7607300" y="5197475"/>
          <p14:tracePt t="85936" x="7607300" y="5207000"/>
          <p14:tracePt t="85945" x="7607300" y="5214938"/>
          <p14:tracePt t="85950" x="7607300" y="5224463"/>
          <p14:tracePt t="85957" x="7607300" y="5241925"/>
          <p14:tracePt t="85964" x="7607300" y="5259388"/>
          <p14:tracePt t="85979" x="7607300" y="5267325"/>
          <p14:tracePt t="85986" x="7607300" y="5276850"/>
          <p14:tracePt t="85993" x="7607300" y="5284788"/>
          <p14:tracePt t="86007" x="7607300" y="5302250"/>
          <p14:tracePt t="86014" x="7607300" y="5311775"/>
          <p14:tracePt t="86021" x="7607300" y="5319713"/>
          <p14:tracePt t="86029" x="7607300" y="5329238"/>
          <p14:tracePt t="86036" x="7607300" y="5337175"/>
          <p14:tracePt t="86043" x="7607300" y="5346700"/>
          <p14:tracePt t="86050" x="7607300" y="5354638"/>
          <p14:tracePt t="86058" x="7607300" y="5372100"/>
          <p14:tracePt t="86065" x="7607300" y="5381625"/>
          <p14:tracePt t="86071" x="7607300" y="5389563"/>
          <p14:tracePt t="86079" x="7607300" y="5399088"/>
          <p14:tracePt t="86086" x="7607300" y="5407025"/>
          <p14:tracePt t="86100" x="7607300" y="5434013"/>
          <p14:tracePt t="86108" x="7607300" y="5441950"/>
          <p14:tracePt t="86121" x="7607300" y="5451475"/>
          <p14:tracePt t="86129" x="7607300" y="5459413"/>
          <p14:tracePt t="86144" x="7607300" y="5468938"/>
          <p14:tracePt t="86150" x="7607300" y="5476875"/>
          <p14:tracePt t="86157" x="7607300" y="5486400"/>
          <p14:tracePt t="86171" x="7607300" y="5513388"/>
          <p14:tracePt t="86185" x="7589838" y="5521325"/>
          <p14:tracePt t="86192" x="7589838" y="5538788"/>
          <p14:tracePt t="86206" x="7589838" y="5556250"/>
          <p14:tracePt t="86214" x="7589838" y="5573713"/>
          <p14:tracePt t="86221" x="7589838" y="5583238"/>
          <p14:tracePt t="86229" x="7580313" y="5591175"/>
          <p14:tracePt t="86235" x="7580313" y="5600700"/>
          <p14:tracePt t="86242" x="7580313" y="5608638"/>
          <p14:tracePt t="86250" x="7580313" y="5618163"/>
          <p14:tracePt t="86256" x="7580313" y="5626100"/>
          <p14:tracePt t="86264" x="7580313" y="5635625"/>
          <p14:tracePt t="86271" x="7580313" y="5643563"/>
          <p14:tracePt t="86285" x="7580313" y="5653088"/>
          <p14:tracePt t="86292" x="7580313" y="5661025"/>
          <p14:tracePt t="86299" x="7572375" y="5670550"/>
          <p14:tracePt t="86314" x="7572375" y="5678488"/>
          <p14:tracePt t="86320" x="7572375" y="5688013"/>
          <p14:tracePt t="86335" x="7562850" y="5705475"/>
          <p14:tracePt t="86349" x="7562850" y="5713413"/>
          <p14:tracePt t="86356" x="7562850" y="5722938"/>
          <p14:tracePt t="86364" x="7554913" y="5722938"/>
          <p14:tracePt t="86370" x="7554913" y="5730875"/>
          <p14:tracePt t="86385" x="7554913" y="5740400"/>
          <p14:tracePt t="86399" x="7554913" y="5748338"/>
          <p14:tracePt t="86407" x="7554913" y="5757863"/>
          <p14:tracePt t="86414" x="7545388" y="5765800"/>
          <p14:tracePt t="86421" x="7537450" y="5783263"/>
          <p14:tracePt t="86429" x="7537450" y="5792788"/>
          <p14:tracePt t="86434" x="7527925" y="5800725"/>
          <p14:tracePt t="86442" x="7527925" y="5810250"/>
          <p14:tracePt t="86449" x="7519988" y="5827713"/>
          <p14:tracePt t="86456" x="7510463" y="5835650"/>
          <p14:tracePt t="86464" x="7510463" y="5853113"/>
          <p14:tracePt t="86470" x="7502525" y="5862638"/>
          <p14:tracePt t="86479" x="7502525" y="5870575"/>
          <p14:tracePt t="86484" x="7493000" y="5880100"/>
          <p14:tracePt t="86491" x="7493000" y="5897563"/>
          <p14:tracePt t="86498" x="7493000" y="5905500"/>
          <p14:tracePt t="86506" x="7493000" y="5922963"/>
          <p14:tracePt t="86514" x="7485063" y="5940425"/>
          <p14:tracePt t="86520" x="7475538" y="5949950"/>
          <p14:tracePt t="86528" x="7475538" y="5957888"/>
          <p14:tracePt t="86534" x="7467600" y="5975350"/>
          <p14:tracePt t="86541" x="7467600" y="5984875"/>
          <p14:tracePt t="86548" x="7450138" y="6002338"/>
          <p14:tracePt t="86563" x="7450138" y="6019800"/>
          <p14:tracePt t="86570" x="7440613" y="6027738"/>
          <p14:tracePt t="86584" x="7440613" y="6045200"/>
          <p14:tracePt t="86591" x="7432675" y="6045200"/>
          <p14:tracePt t="86598" x="7432675" y="6054725"/>
          <p14:tracePt t="86628" x="7432675" y="6062663"/>
          <p14:tracePt t="86641" x="7432675" y="6072188"/>
          <p14:tracePt t="86648" x="7423150" y="6072188"/>
          <p14:tracePt t="86669" x="7415213" y="6072188"/>
          <p14:tracePt t="86684" x="7415213" y="6080125"/>
          <p14:tracePt t="86705" x="7405688" y="6080125"/>
          <p14:tracePt t="86719" x="7405688" y="6089650"/>
          <p14:tracePt t="86755" x="7405688" y="6097588"/>
          <p14:tracePt t="86777" x="7388225" y="6097588"/>
          <p14:tracePt t="86791" x="7388225" y="6107113"/>
          <p14:tracePt t="86826" x="7388225" y="6115050"/>
          <p14:tracePt t="86862" x="7388225" y="6124575"/>
          <p14:tracePt t="86890" x="7380288" y="6124575"/>
          <p14:tracePt t="86926" x="7370763" y="6124575"/>
          <p14:tracePt t="86940" x="7370763" y="6132513"/>
          <p14:tracePt t="86962" x="7362825" y="6132513"/>
          <p14:tracePt t="86977" x="7362825" y="6142038"/>
          <p14:tracePt t="87033" x="7353300" y="6142038"/>
          <p14:tracePt t="87047" x="7353300" y="6149975"/>
          <p14:tracePt t="87069" x="7345363" y="6149975"/>
          <p14:tracePt t="87077" x="7345363" y="6159500"/>
          <p14:tracePt t="87097" x="7345363" y="6167438"/>
          <p14:tracePt t="87119" x="7345363" y="6176963"/>
          <p14:tracePt t="87126" x="7327900" y="6176963"/>
          <p14:tracePt t="87133" x="7327900" y="6184900"/>
          <p14:tracePt t="87140" x="7318375" y="6194425"/>
          <p14:tracePt t="87162" x="7318375" y="6202363"/>
          <p14:tracePt t="87169" x="7310438" y="6211888"/>
          <p14:tracePt t="87197" x="7310438" y="6219825"/>
          <p14:tracePt t="87205" x="7300913" y="6219825"/>
          <p14:tracePt t="87218" x="7300913" y="6237288"/>
          <p14:tracePt t="87233" x="7292975" y="6237288"/>
          <p14:tracePt t="87290" x="7292975" y="6246813"/>
          <p14:tracePt t="87325" x="7292975" y="6254750"/>
          <p14:tracePt t="87490" x="7292975" y="6246813"/>
          <p14:tracePt t="87496" x="7300913" y="6246813"/>
          <p14:tracePt t="87512" x="7300913" y="6229350"/>
          <p14:tracePt t="87517" x="7310438" y="6229350"/>
          <p14:tracePt t="87525" x="7310438" y="6219825"/>
          <p14:tracePt t="87553" x="7310438" y="6211888"/>
          <p14:tracePt t="87561" x="7318375" y="6211888"/>
          <p14:tracePt t="87567" x="7318375" y="6202363"/>
          <p14:tracePt t="87575" x="7335838" y="6194425"/>
          <p14:tracePt t="87588" x="7335838" y="6184900"/>
          <p14:tracePt t="87603" x="7345363" y="6176963"/>
          <p14:tracePt t="87612" x="7345363" y="6167438"/>
          <p14:tracePt t="87617" x="7345363" y="6159500"/>
          <p14:tracePt t="87631" x="7353300" y="6149975"/>
          <p14:tracePt t="87653" x="7353300" y="6142038"/>
          <p14:tracePt t="87662" x="7353300" y="6132513"/>
          <p14:tracePt t="87668" x="7362825" y="6115050"/>
          <p14:tracePt t="87674" x="7370763" y="6097588"/>
          <p14:tracePt t="87681" x="7380288" y="6072188"/>
          <p14:tracePt t="87688" x="7388225" y="6072188"/>
          <p14:tracePt t="87695" x="7397750" y="6054725"/>
          <p14:tracePt t="87702" x="7405688" y="6037263"/>
          <p14:tracePt t="87711" x="7405688" y="6027738"/>
          <p14:tracePt t="87717" x="7415213" y="6019800"/>
          <p14:tracePt t="87724" x="7415213" y="6010275"/>
          <p14:tracePt t="87731" x="7423150" y="6010275"/>
          <p14:tracePt t="87739" x="7423150" y="6002338"/>
          <p14:tracePt t="87745" x="7423150" y="5992813"/>
          <p14:tracePt t="87752" x="7423150" y="5984875"/>
          <p14:tracePt t="87761" x="7432675" y="5984875"/>
          <p14:tracePt t="87767" x="7432675" y="5957888"/>
          <p14:tracePt t="87781" x="7440613" y="5949950"/>
          <p14:tracePt t="87788" x="7440613" y="5940425"/>
          <p14:tracePt t="87795" x="7440613" y="5932488"/>
          <p14:tracePt t="87802" x="7440613" y="5922963"/>
          <p14:tracePt t="87811" x="7440613" y="5915025"/>
          <p14:tracePt t="87816" x="7450138" y="5897563"/>
          <p14:tracePt t="87823" x="7450138" y="5888038"/>
          <p14:tracePt t="87830" x="7467600" y="5870575"/>
          <p14:tracePt t="87838" x="7467600" y="5862638"/>
          <p14:tracePt t="87845" x="7475538" y="5845175"/>
          <p14:tracePt t="87852" x="7475538" y="5827713"/>
          <p14:tracePt t="87860" x="7485063" y="5810250"/>
          <p14:tracePt t="87867" x="7485063" y="5792788"/>
          <p14:tracePt t="87874" x="7485063" y="5775325"/>
          <p14:tracePt t="87881" x="7485063" y="5765800"/>
          <p14:tracePt t="87888" x="7493000" y="5740400"/>
          <p14:tracePt t="87896" x="7493000" y="5730875"/>
          <p14:tracePt t="87902" x="7502525" y="5713413"/>
          <p14:tracePt t="87911" x="7502525" y="5695950"/>
          <p14:tracePt t="87917" x="7502525" y="5678488"/>
          <p14:tracePt t="87924" x="7502525" y="5670550"/>
          <p14:tracePt t="87931" x="7510463" y="5643563"/>
          <p14:tracePt t="87937" x="7510463" y="5635625"/>
          <p14:tracePt t="87945" x="7510463" y="5626100"/>
          <p14:tracePt t="87952" x="7510463" y="5618163"/>
          <p14:tracePt t="87960" x="7510463" y="5591175"/>
          <p14:tracePt t="87966" x="7510463" y="5573713"/>
          <p14:tracePt t="87973" x="7510463" y="5565775"/>
          <p14:tracePt t="87981" x="7510463" y="5556250"/>
          <p14:tracePt t="87987" x="7510463" y="5548313"/>
          <p14:tracePt t="87996" x="7510463" y="5530850"/>
          <p14:tracePt t="88001" x="7510463" y="5521325"/>
          <p14:tracePt t="88009" x="7510463" y="5513388"/>
          <p14:tracePt t="88023" x="7510463" y="5503863"/>
          <p14:tracePt t="88031" x="7510463" y="5495925"/>
          <p14:tracePt t="88038" x="7510463" y="5486400"/>
          <p14:tracePt t="88046" x="7510463" y="5459413"/>
          <p14:tracePt t="88059" x="7510463" y="5451475"/>
          <p14:tracePt t="88066" x="7510463" y="5441950"/>
          <p14:tracePt t="88073" x="7510463" y="5434013"/>
          <p14:tracePt t="88080" x="7510463" y="5424488"/>
          <p14:tracePt t="88088" x="7510463" y="5416550"/>
          <p14:tracePt t="88094" x="7510463" y="5407025"/>
          <p14:tracePt t="88101" x="7510463" y="5389563"/>
          <p14:tracePt t="88116" x="7510463" y="5372100"/>
          <p14:tracePt t="88123" x="7510463" y="5364163"/>
          <p14:tracePt t="88131" x="7510463" y="5354638"/>
          <p14:tracePt t="88137" x="7510463" y="5346700"/>
          <p14:tracePt t="88146" x="7510463" y="5329238"/>
          <p14:tracePt t="88151" x="7510463" y="5319713"/>
          <p14:tracePt t="88159" x="7510463" y="5302250"/>
          <p14:tracePt t="88173" x="7510463" y="5294313"/>
          <p14:tracePt t="88187" x="7510463" y="5284788"/>
          <p14:tracePt t="88209" x="7510463" y="5276850"/>
          <p14:tracePt t="88215" x="7510463" y="5259388"/>
          <p14:tracePt t="88231" x="7510463" y="5249863"/>
          <p14:tracePt t="88236" x="7510463" y="5232400"/>
          <p14:tracePt t="88251" x="7510463" y="5214938"/>
          <p14:tracePt t="88258" x="7510463" y="5197475"/>
          <p14:tracePt t="88266" x="7510463" y="5189538"/>
          <p14:tracePt t="88272" x="7510463" y="5172075"/>
          <p14:tracePt t="88280" x="7510463" y="5162550"/>
          <p14:tracePt t="88287" x="7510463" y="5154613"/>
          <p14:tracePt t="88296" x="7510463" y="5137150"/>
          <p14:tracePt t="88301" x="7510463" y="5119688"/>
          <p14:tracePt t="88308" x="7510463" y="5110163"/>
          <p14:tracePt t="88315" x="7510463" y="5102225"/>
          <p14:tracePt t="88322" x="7510463" y="5084763"/>
          <p14:tracePt t="88331" x="7510463" y="5075238"/>
          <p14:tracePt t="88337" x="7510463" y="5057775"/>
          <p14:tracePt t="88345" x="7510463" y="5049838"/>
          <p14:tracePt t="88350" x="7510463" y="5040313"/>
          <p14:tracePt t="88358" x="7510463" y="5032375"/>
          <p14:tracePt t="88365" x="7510463" y="5022850"/>
          <p14:tracePt t="88372" x="7502525" y="5022850"/>
          <p14:tracePt t="88380" x="7502525" y="5014913"/>
          <p14:tracePt t="88387" x="7502525" y="5005388"/>
          <p14:tracePt t="88394" x="7502525" y="4997450"/>
          <p14:tracePt t="88400" x="7493000" y="4987925"/>
          <p14:tracePt t="88408" x="7493000" y="4979988"/>
          <p14:tracePt t="88415" x="7493000" y="4970463"/>
          <p14:tracePt t="88422" x="7485063" y="4962525"/>
          <p14:tracePt t="88430" x="7485063" y="4945063"/>
          <p14:tracePt t="88444" x="7485063" y="4918075"/>
          <p14:tracePt t="88450" x="7467600" y="4910138"/>
          <p14:tracePt t="88458" x="7467600" y="4892675"/>
          <p14:tracePt t="88465" x="7458075" y="4865688"/>
          <p14:tracePt t="88472" x="7450138" y="4840288"/>
          <p14:tracePt t="88480" x="7440613" y="4830763"/>
          <p14:tracePt t="88486" x="7440613" y="4822825"/>
          <p14:tracePt t="88494" x="7432675" y="4805363"/>
          <p14:tracePt t="88500" x="7432675" y="4795838"/>
          <p14:tracePt t="88508" x="7432675" y="4770438"/>
          <p14:tracePt t="88515" x="7423150" y="4760913"/>
          <p14:tracePt t="88522" x="7423150" y="4752975"/>
          <p14:tracePt t="88530" x="7415213" y="4735513"/>
          <p14:tracePt t="88536" x="7415213" y="4725988"/>
          <p14:tracePt t="88544" x="7405688" y="4725988"/>
          <p14:tracePt t="88550" x="7405688" y="4700588"/>
          <p14:tracePt t="88557" x="7397750" y="4691063"/>
          <p14:tracePt t="88564" x="7397750" y="4683125"/>
          <p14:tracePt t="88572" x="7388225" y="4673600"/>
          <p14:tracePt t="88579" x="7388225" y="4665663"/>
          <p14:tracePt t="88586" x="7380288" y="4665663"/>
          <p14:tracePt t="88595" x="7380288" y="4656138"/>
          <p14:tracePt t="88600" x="7370763" y="4638675"/>
          <p14:tracePt t="88607" x="7370763" y="4630738"/>
          <p14:tracePt t="88614" x="7370763" y="4621213"/>
          <p14:tracePt t="88621" x="7370763" y="4613275"/>
          <p14:tracePt t="88630" x="7362825" y="4603750"/>
          <p14:tracePt t="88636" x="7362825" y="4595813"/>
          <p14:tracePt t="88644" x="7353300" y="4578350"/>
          <p14:tracePt t="88650" x="7345363" y="4568825"/>
          <p14:tracePt t="88657" x="7345363" y="4551363"/>
          <p14:tracePt t="88664" x="7335838" y="4543425"/>
          <p14:tracePt t="88671" x="7327900" y="4533900"/>
          <p14:tracePt t="88678" x="7327900" y="4516438"/>
          <p14:tracePt t="88686" x="7318375" y="4498975"/>
          <p14:tracePt t="88694" x="7318375" y="4481513"/>
          <p14:tracePt t="88700" x="7310438" y="4473575"/>
          <p14:tracePt t="88708" x="7310438" y="4464050"/>
          <p14:tracePt t="88714" x="7300913" y="4456113"/>
          <p14:tracePt t="88721" x="7300913" y="4446588"/>
          <p14:tracePt t="88729" x="7300913" y="4429125"/>
          <p14:tracePt t="88736" x="7300913" y="4421188"/>
          <p14:tracePt t="88744" x="7292975" y="4411663"/>
          <p14:tracePt t="88750" x="7283450" y="4403725"/>
          <p14:tracePt t="88757" x="7283450" y="4386263"/>
          <p14:tracePt t="88764" x="7275513" y="4386263"/>
          <p14:tracePt t="88771" x="7275513" y="4359275"/>
          <p14:tracePt t="88778" x="7275513" y="4351338"/>
          <p14:tracePt t="88785" x="7258050" y="4341813"/>
          <p14:tracePt t="88795" x="7248525" y="4324350"/>
          <p14:tracePt t="88800" x="7240588" y="4316413"/>
          <p14:tracePt t="88807" x="7240588" y="4289425"/>
          <p14:tracePt t="88814" x="7240588" y="4281488"/>
          <p14:tracePt t="88829" x="7231063" y="4271963"/>
          <p14:tracePt t="88835" x="7231063" y="4254500"/>
          <p14:tracePt t="88844" x="7223125" y="4254500"/>
          <p14:tracePt t="88850" x="7223125" y="4246563"/>
          <p14:tracePt t="88856" x="7213600" y="4237038"/>
          <p14:tracePt t="88870" x="7213600" y="4219575"/>
          <p14:tracePt t="88879" x="7213600" y="4211638"/>
          <p14:tracePt t="88885" x="7205663" y="4211638"/>
          <p14:tracePt t="88894" x="7205663" y="4202113"/>
          <p14:tracePt t="88914" x="7196138" y="4194175"/>
          <p14:tracePt t="88928" x="7196138" y="4184650"/>
          <p14:tracePt t="88949" x="7188200" y="4184650"/>
          <p14:tracePt t="93152" x="7213600" y="4149725"/>
          <p14:tracePt t="93161" x="7231063" y="4114800"/>
          <p14:tracePt t="93167" x="7275513" y="4062413"/>
          <p14:tracePt t="93175" x="7292975" y="4027488"/>
          <p14:tracePt t="93181" x="7318375" y="3983038"/>
          <p14:tracePt t="93188" x="7335838" y="3965575"/>
          <p14:tracePt t="93195" x="7345363" y="3930650"/>
          <p14:tracePt t="93202" x="7370763" y="3905250"/>
          <p14:tracePt t="93210" x="7380288" y="3878263"/>
          <p14:tracePt t="93217" x="7388225" y="3860800"/>
          <p14:tracePt t="93223" x="7397750" y="3860800"/>
          <p14:tracePt t="93230" x="7397750" y="3843338"/>
          <p14:tracePt t="93237" x="7405688" y="3808413"/>
          <p14:tracePt t="93245" x="7423150" y="3800475"/>
          <p14:tracePt t="93252" x="7440613" y="3773488"/>
          <p14:tracePt t="93260" x="7458075" y="3738563"/>
          <p14:tracePt t="93266" x="7475538" y="3713163"/>
          <p14:tracePt t="93275" x="7493000" y="3678238"/>
          <p14:tracePt t="93280" x="7510463" y="3643313"/>
          <p14:tracePt t="93287" x="7527925" y="3616325"/>
          <p14:tracePt t="93295" x="7545388" y="3590925"/>
          <p14:tracePt t="93301" x="7562850" y="3556000"/>
          <p14:tracePt t="93310" x="7572375" y="3521075"/>
          <p14:tracePt t="93317" x="7572375" y="3503613"/>
          <p14:tracePt t="93325" x="7597775" y="3451225"/>
          <p14:tracePt t="93330" x="7597775" y="3433763"/>
          <p14:tracePt t="93337" x="7615238" y="3371850"/>
          <p14:tracePt t="93345" x="7624763" y="3328988"/>
          <p14:tracePt t="93351" x="7632700" y="3267075"/>
          <p14:tracePt t="93360" x="7642225" y="3189288"/>
          <p14:tracePt t="93366" x="7650163" y="3127375"/>
          <p14:tracePt t="93374" x="7677150" y="3022600"/>
          <p14:tracePt t="93380" x="7685088" y="2935288"/>
          <p14:tracePt t="93388" x="7720013" y="2830513"/>
          <p14:tracePt t="93395" x="7747000" y="2708275"/>
          <p14:tracePt t="93402" x="7772400" y="2603500"/>
          <p14:tracePt t="93410" x="7789863" y="2516188"/>
          <p14:tracePt t="93416" x="7842250" y="2411413"/>
          <p14:tracePt t="93423" x="7886700" y="2306638"/>
          <p14:tracePt t="94741" x="7886700" y="2244725"/>
          <p14:tracePt t="94748" x="7886700" y="2166938"/>
          <p14:tracePt t="94756" x="7886700" y="2097088"/>
          <p14:tracePt t="94762" x="7886700" y="2027238"/>
          <p14:tracePt t="94769" x="7886700" y="1947863"/>
          <p14:tracePt t="94776" x="7886700" y="1878013"/>
          <p14:tracePt t="94784" x="7886700" y="1817688"/>
          <p14:tracePt t="94793" x="7886700" y="1773238"/>
          <p14:tracePt t="94798" x="7886700" y="1720850"/>
          <p14:tracePt t="94805" x="7886700" y="1695450"/>
          <p14:tracePt t="94812" x="7877175" y="1660525"/>
          <p14:tracePt t="94819" x="7877175" y="1633538"/>
          <p14:tracePt t="94827" x="7877175" y="1590675"/>
          <p14:tracePt t="94833" x="7869238" y="1546225"/>
          <p14:tracePt t="94842" x="7869238" y="1485900"/>
          <p14:tracePt t="94847" x="7869238" y="1416050"/>
          <p14:tracePt t="94855" x="7869238" y="1336675"/>
          <p14:tracePt t="94862" x="7869238" y="1266825"/>
          <p14:tracePt t="94869" x="7869238" y="1179513"/>
          <p14:tracePt t="94877" x="7859713" y="1117600"/>
          <p14:tracePt t="94883" x="7859713" y="1039813"/>
          <p14:tracePt t="94892" x="7851775" y="969963"/>
          <p14:tracePt t="94897" x="7834313" y="908050"/>
          <p14:tracePt t="94905" x="7834313" y="830263"/>
          <p14:tracePt t="94912" x="7824788" y="768350"/>
          <p14:tracePt t="94919" x="7816850" y="725488"/>
          <p14:tracePt t="94926" x="7816850" y="681038"/>
          <p14:tracePt t="94933" x="7799388" y="628650"/>
          <p14:tracePt t="94942" x="7799388" y="568325"/>
          <p14:tracePt t="94947" x="7789863" y="550863"/>
          <p14:tracePt t="94955" x="7789863" y="515938"/>
          <p14:tracePt t="94962" x="7781925" y="481013"/>
          <p14:tracePt t="94968" x="7781925" y="454025"/>
          <p14:tracePt t="94976" x="7772400" y="411163"/>
          <p14:tracePt t="94983" x="7772400" y="401638"/>
          <p14:tracePt t="94990" x="7772400" y="376238"/>
          <p14:tracePt t="94997" x="7764463" y="358775"/>
          <p14:tracePt t="95004" x="7764463" y="323850"/>
          <p14:tracePt t="95012" x="7754938" y="314325"/>
          <p14:tracePt t="95018" x="7754938" y="296863"/>
          <p14:tracePt t="95026" x="7754938" y="271463"/>
          <p14:tracePt t="95033" x="7747000" y="254000"/>
          <p14:tracePt t="95042" x="7747000" y="227013"/>
          <p14:tracePt t="95047" x="7747000" y="209550"/>
          <p14:tracePt t="95054" x="7747000" y="184150"/>
          <p14:tracePt t="95062" x="7747000" y="166688"/>
          <p14:tracePt t="95069" x="7747000" y="149225"/>
          <p14:tracePt t="95076" x="7737475" y="131763"/>
          <p14:tracePt t="95083" x="7737475" y="122238"/>
          <p14:tracePt t="95089" x="7720013" y="87313"/>
          <p14:tracePt t="95096" x="7720013" y="79375"/>
          <p14:tracePt t="95103" x="7720013" y="61913"/>
          <p14:tracePt t="95112" x="7712075" y="52388"/>
          <p14:tracePt t="95118" x="7712075" y="174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EF550-BA99-4953-9F43-629FB3226B10}"/>
              </a:ext>
            </a:extLst>
          </p:cNvPr>
          <p:cNvSpPr>
            <a:spLocks noGrp="1"/>
          </p:cNvSpPr>
          <p:nvPr>
            <p:ph type="title"/>
          </p:nvPr>
        </p:nvSpPr>
        <p:spPr/>
        <p:txBody>
          <a:bodyPr/>
          <a:lstStyle/>
          <a:p>
            <a:pPr algn="ctr"/>
            <a:r>
              <a:rPr lang="sv-SE" dirty="0">
                <a:solidFill>
                  <a:schemeClr val="tx1"/>
                </a:solidFill>
                <a:latin typeface="Century Gothic" panose="020B0502020202020204" pitchFamily="34" charset="0"/>
              </a:rPr>
              <a:t>Är redovisningen</a:t>
            </a:r>
            <a:br>
              <a:rPr lang="sv-SE" dirty="0">
                <a:solidFill>
                  <a:schemeClr val="tx1"/>
                </a:solidFill>
                <a:latin typeface="Century Gothic" panose="020B0502020202020204" pitchFamily="34" charset="0"/>
              </a:rPr>
            </a:br>
            <a:r>
              <a:rPr lang="sv-SE" dirty="0">
                <a:solidFill>
                  <a:schemeClr val="tx1"/>
                </a:solidFill>
                <a:latin typeface="Century Gothic" panose="020B0502020202020204" pitchFamily="34" charset="0"/>
              </a:rPr>
              <a:t>i balans?</a:t>
            </a:r>
          </a:p>
        </p:txBody>
      </p:sp>
      <p:sp>
        <p:nvSpPr>
          <p:cNvPr id="3" name="Platshållare för innehåll 2">
            <a:extLst>
              <a:ext uri="{FF2B5EF4-FFF2-40B4-BE49-F238E27FC236}">
                <a16:creationId xmlns:a16="http://schemas.microsoft.com/office/drawing/2014/main" id="{C7C2A3B2-E95B-4CA7-9CA5-910DB667C1CC}"/>
              </a:ext>
            </a:extLst>
          </p:cNvPr>
          <p:cNvSpPr>
            <a:spLocks noGrp="1"/>
          </p:cNvSpPr>
          <p:nvPr>
            <p:ph idx="1"/>
          </p:nvPr>
        </p:nvSpPr>
        <p:spPr/>
        <p:txBody>
          <a:bodyPr/>
          <a:lstStyle/>
          <a:p>
            <a:pPr marL="0" indent="0" algn="ctr">
              <a:buNone/>
            </a:pPr>
            <a:r>
              <a:rPr lang="sv-SE" dirty="0">
                <a:latin typeface="Century Gothic" panose="020B0502020202020204" pitchFamily="34" charset="0"/>
              </a:rPr>
              <a:t>Under förutsättning att alla angivna uppgifter är korrekta ska redovisningen vara i balans.</a:t>
            </a:r>
          </a:p>
          <a:p>
            <a:pPr marL="0" indent="0" algn="ctr">
              <a:buNone/>
            </a:pPr>
            <a:endParaRPr lang="sv-SE" dirty="0">
              <a:latin typeface="Century Gothic" panose="020B0502020202020204" pitchFamily="34" charset="0"/>
            </a:endParaRPr>
          </a:p>
          <a:p>
            <a:pPr marL="0" indent="0" algn="ctr">
              <a:buNone/>
            </a:pPr>
            <a:r>
              <a:rPr lang="sv-SE" sz="3600" b="1" dirty="0">
                <a:solidFill>
                  <a:srgbClr val="FFC000"/>
                </a:solidFill>
                <a:latin typeface="Century Gothic" panose="020B0502020202020204" pitchFamily="34" charset="0"/>
              </a:rPr>
              <a:t>A</a:t>
            </a:r>
            <a:r>
              <a:rPr lang="sv-SE" sz="3200" dirty="0">
                <a:latin typeface="Century Gothic" panose="020B0502020202020204" pitchFamily="34" charset="0"/>
              </a:rPr>
              <a:t> </a:t>
            </a:r>
            <a:r>
              <a:rPr lang="sv-SE" sz="2400" dirty="0">
                <a:solidFill>
                  <a:srgbClr val="FFC000"/>
                </a:solidFill>
                <a:latin typeface="Century Gothic" panose="020B0502020202020204" pitchFamily="34" charset="0"/>
              </a:rPr>
              <a:t>(ingående saldon) </a:t>
            </a:r>
            <a:r>
              <a:rPr lang="sv-SE" sz="3200" dirty="0">
                <a:latin typeface="Century Gothic" panose="020B0502020202020204" pitchFamily="34" charset="0"/>
              </a:rPr>
              <a:t>+ </a:t>
            </a:r>
            <a:r>
              <a:rPr lang="sv-SE" sz="3600" b="1" dirty="0">
                <a:solidFill>
                  <a:srgbClr val="00B050"/>
                </a:solidFill>
                <a:latin typeface="Century Gothic" panose="020B0502020202020204" pitchFamily="34" charset="0"/>
              </a:rPr>
              <a:t>B</a:t>
            </a:r>
            <a:r>
              <a:rPr lang="sv-SE" sz="3200" dirty="0">
                <a:latin typeface="Century Gothic" panose="020B0502020202020204" pitchFamily="34" charset="0"/>
              </a:rPr>
              <a:t> </a:t>
            </a:r>
            <a:r>
              <a:rPr lang="sv-SE" sz="2400" dirty="0">
                <a:solidFill>
                  <a:srgbClr val="00B050"/>
                </a:solidFill>
                <a:latin typeface="Century Gothic" panose="020B0502020202020204" pitchFamily="34" charset="0"/>
              </a:rPr>
              <a:t>(inkomster)</a:t>
            </a:r>
            <a:br>
              <a:rPr lang="sv-SE" sz="2400" dirty="0">
                <a:solidFill>
                  <a:srgbClr val="00B050"/>
                </a:solidFill>
                <a:latin typeface="Century Gothic" panose="020B0502020202020204" pitchFamily="34" charset="0"/>
              </a:rPr>
            </a:br>
            <a:r>
              <a:rPr lang="sv-SE" sz="4400" b="1" dirty="0">
                <a:solidFill>
                  <a:schemeClr val="tx1"/>
                </a:solidFill>
                <a:latin typeface="Century Gothic" panose="020B0502020202020204" pitchFamily="34" charset="0"/>
              </a:rPr>
              <a:t>=</a:t>
            </a:r>
            <a:br>
              <a:rPr lang="sv-SE" sz="3200" dirty="0">
                <a:latin typeface="Century Gothic" panose="020B0502020202020204" pitchFamily="34" charset="0"/>
              </a:rPr>
            </a:br>
            <a:r>
              <a:rPr lang="sv-SE" sz="3600" b="1" dirty="0">
                <a:solidFill>
                  <a:srgbClr val="FFC000"/>
                </a:solidFill>
                <a:latin typeface="Century Gothic" panose="020B0502020202020204" pitchFamily="34" charset="0"/>
              </a:rPr>
              <a:t>C</a:t>
            </a:r>
            <a:r>
              <a:rPr lang="sv-SE" sz="3200" dirty="0">
                <a:latin typeface="Century Gothic" panose="020B0502020202020204" pitchFamily="34" charset="0"/>
              </a:rPr>
              <a:t> </a:t>
            </a:r>
            <a:r>
              <a:rPr lang="sv-SE" sz="2400" dirty="0">
                <a:solidFill>
                  <a:srgbClr val="FFC000"/>
                </a:solidFill>
                <a:latin typeface="Century Gothic" panose="020B0502020202020204" pitchFamily="34" charset="0"/>
              </a:rPr>
              <a:t>(utgående saldon) </a:t>
            </a:r>
            <a:r>
              <a:rPr lang="sv-SE" sz="3200" dirty="0">
                <a:latin typeface="Century Gothic" panose="020B0502020202020204" pitchFamily="34" charset="0"/>
              </a:rPr>
              <a:t>+ </a:t>
            </a:r>
            <a:r>
              <a:rPr lang="sv-SE" sz="3600" b="1" dirty="0">
                <a:solidFill>
                  <a:srgbClr val="FF0000"/>
                </a:solidFill>
                <a:latin typeface="Century Gothic" panose="020B0502020202020204" pitchFamily="34" charset="0"/>
              </a:rPr>
              <a:t>D</a:t>
            </a:r>
            <a:r>
              <a:rPr lang="sv-SE" sz="3200" dirty="0">
                <a:latin typeface="Century Gothic" panose="020B0502020202020204" pitchFamily="34" charset="0"/>
              </a:rPr>
              <a:t> </a:t>
            </a:r>
            <a:r>
              <a:rPr lang="sv-SE" sz="2400" dirty="0">
                <a:solidFill>
                  <a:srgbClr val="FF0000"/>
                </a:solidFill>
                <a:latin typeface="Century Gothic" panose="020B0502020202020204" pitchFamily="34" charset="0"/>
              </a:rPr>
              <a:t>(utgifter)</a:t>
            </a:r>
            <a:endParaRPr lang="sv-SE" sz="3200" dirty="0">
              <a:solidFill>
                <a:srgbClr val="FF0000"/>
              </a:solidFill>
              <a:latin typeface="Century Gothic" panose="020B0502020202020204" pitchFamily="34" charset="0"/>
            </a:endParaRPr>
          </a:p>
        </p:txBody>
      </p:sp>
      <p:pic>
        <p:nvPicPr>
          <p:cNvPr id="21" name="Ljud 20">
            <a:hlinkClick r:id="" action="ppaction://media"/>
            <a:extLst>
              <a:ext uri="{FF2B5EF4-FFF2-40B4-BE49-F238E27FC236}">
                <a16:creationId xmlns:a16="http://schemas.microsoft.com/office/drawing/2014/main" id="{B6F6921D-28D3-A131-CC21-9520C8180E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5512703"/>
      </p:ext>
    </p:extLst>
  </p:cSld>
  <p:clrMapOvr>
    <a:masterClrMapping/>
  </p:clrMapOvr>
  <mc:AlternateContent xmlns:mc="http://schemas.openxmlformats.org/markup-compatibility/2006" xmlns:p14="http://schemas.microsoft.com/office/powerpoint/2010/main">
    <mc:Choice Requires="p14">
      <p:transition spd="slow" p14:dur="2000" advTm="45701"/>
    </mc:Choice>
    <mc:Fallback xmlns="">
      <p:transition spd="slow" advTm="4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801513-7230-44C2-877A-9115348CE457}"/>
              </a:ext>
            </a:extLst>
          </p:cNvPr>
          <p:cNvSpPr>
            <a:spLocks noGrp="1"/>
          </p:cNvSpPr>
          <p:nvPr>
            <p:ph type="title"/>
          </p:nvPr>
        </p:nvSpPr>
        <p:spPr/>
        <p:txBody>
          <a:bodyPr/>
          <a:lstStyle/>
          <a:p>
            <a:pPr algn="ctr"/>
            <a:r>
              <a:rPr lang="sv-SE" dirty="0">
                <a:solidFill>
                  <a:schemeClr val="tx1"/>
                </a:solidFill>
                <a:latin typeface="Century Gothic" panose="020B0502020202020204" pitchFamily="34" charset="0"/>
              </a:rPr>
              <a:t>Vilket underlag ska bifogas?</a:t>
            </a:r>
          </a:p>
        </p:txBody>
      </p:sp>
      <p:sp>
        <p:nvSpPr>
          <p:cNvPr id="3" name="Platshållare för innehåll 2">
            <a:extLst>
              <a:ext uri="{FF2B5EF4-FFF2-40B4-BE49-F238E27FC236}">
                <a16:creationId xmlns:a16="http://schemas.microsoft.com/office/drawing/2014/main" id="{F0872E03-3842-4C0D-B309-4DF677979EBE}"/>
              </a:ext>
            </a:extLst>
          </p:cNvPr>
          <p:cNvSpPr>
            <a:spLocks noGrp="1"/>
          </p:cNvSpPr>
          <p:nvPr>
            <p:ph idx="1"/>
          </p:nvPr>
        </p:nvSpPr>
        <p:spPr>
          <a:xfrm>
            <a:off x="677334" y="1930400"/>
            <a:ext cx="8596668" cy="3880773"/>
          </a:xfrm>
        </p:spPr>
        <p:txBody>
          <a:bodyPr>
            <a:normAutofit fontScale="85000" lnSpcReduction="20000"/>
          </a:bodyPr>
          <a:lstStyle/>
          <a:p>
            <a:r>
              <a:rPr lang="sv-SE" dirty="0">
                <a:latin typeface="Century Gothic" panose="020B0502020202020204" pitchFamily="34" charset="0"/>
              </a:rPr>
              <a:t>Årsbesked från bank</a:t>
            </a:r>
          </a:p>
          <a:p>
            <a:r>
              <a:rPr lang="sv-SE" dirty="0">
                <a:latin typeface="Century Gothic" panose="020B0502020202020204" pitchFamily="34" charset="0"/>
              </a:rPr>
              <a:t>Värdebesked eller annat underlag för fonder och annat sparande</a:t>
            </a:r>
          </a:p>
          <a:p>
            <a:r>
              <a:rPr lang="sv-SE" dirty="0">
                <a:latin typeface="Century Gothic" panose="020B0502020202020204" pitchFamily="34" charset="0"/>
              </a:rPr>
              <a:t>Kontoutdrag för samtliga konton (saldon ska framgå)</a:t>
            </a:r>
          </a:p>
          <a:p>
            <a:r>
              <a:rPr lang="sv-SE" dirty="0">
                <a:latin typeface="Century Gothic" panose="020B0502020202020204" pitchFamily="34" charset="0"/>
              </a:rPr>
              <a:t>Kontrolluppgift eller utbetalningsbesked för skattepliktig inkomst (lön, pension, aktivitetsersättning, sjukersättning) </a:t>
            </a:r>
          </a:p>
          <a:p>
            <a:r>
              <a:rPr lang="sv-SE" dirty="0">
                <a:latin typeface="Century Gothic" panose="020B0502020202020204" pitchFamily="34" charset="0"/>
              </a:rPr>
              <a:t>Underlag för andra inkomster (merkostnadsersättning, bostadstillägg) </a:t>
            </a:r>
          </a:p>
          <a:p>
            <a:r>
              <a:rPr lang="sv-SE" dirty="0">
                <a:latin typeface="Century Gothic" panose="020B0502020202020204" pitchFamily="34" charset="0"/>
              </a:rPr>
              <a:t>Fakturor för större utgiftsposter (t.ex. hyresavi, vård- och omsorgsavgift)</a:t>
            </a:r>
          </a:p>
          <a:p>
            <a:r>
              <a:rPr lang="sv-SE" dirty="0">
                <a:latin typeface="Century Gothic" panose="020B0502020202020204" pitchFamily="34" charset="0"/>
              </a:rPr>
              <a:t>Kvittenser på kontanter som lämnats till huvudman eller personal</a:t>
            </a:r>
          </a:p>
          <a:p>
            <a:r>
              <a:rPr lang="sv-SE" dirty="0">
                <a:latin typeface="Century Gothic" panose="020B0502020202020204" pitchFamily="34" charset="0"/>
              </a:rPr>
              <a:t>Taxeringsbevis om huvudmannen äger en fastighet, värdeuppgift för bostadsrätt</a:t>
            </a:r>
          </a:p>
          <a:p>
            <a:r>
              <a:rPr lang="sv-SE" dirty="0">
                <a:latin typeface="Century Gothic" panose="020B0502020202020204" pitchFamily="34" charset="0"/>
              </a:rPr>
              <a:t>Förenklad arbetsgivardeklaration om huvudmannen har betalat arvode till ställföreträdaren under föregående redovisningsperiod</a:t>
            </a:r>
          </a:p>
          <a:p>
            <a:r>
              <a:rPr lang="sv-SE" dirty="0">
                <a:latin typeface="Century Gothic" panose="020B0502020202020204" pitchFamily="34" charset="0"/>
              </a:rPr>
              <a:t>Om huvudmannen har skulder ska underlag för dessa bifogas. Om huvudmannen har skuldsanering ska kronofogdens beslut bifogas. </a:t>
            </a:r>
          </a:p>
          <a:p>
            <a:endParaRPr lang="sv-SE" dirty="0">
              <a:latin typeface="Century Gothic" panose="020B0502020202020204" pitchFamily="34" charset="0"/>
            </a:endParaRPr>
          </a:p>
        </p:txBody>
      </p:sp>
      <p:pic>
        <p:nvPicPr>
          <p:cNvPr id="24" name="Ljud 23">
            <a:hlinkClick r:id="" action="ppaction://media"/>
            <a:extLst>
              <a:ext uri="{FF2B5EF4-FFF2-40B4-BE49-F238E27FC236}">
                <a16:creationId xmlns:a16="http://schemas.microsoft.com/office/drawing/2014/main" id="{7E5BE454-FC8F-0F71-C160-E5DE1ABBB4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5169874"/>
      </p:ext>
    </p:extLst>
  </p:cSld>
  <p:clrMapOvr>
    <a:masterClrMapping/>
  </p:clrMapOvr>
  <mc:AlternateContent xmlns:mc="http://schemas.openxmlformats.org/markup-compatibility/2006" xmlns:p14="http://schemas.microsoft.com/office/powerpoint/2010/main">
    <mc:Choice Requires="p14">
      <p:transition spd="slow" p14:dur="2000" advTm="100714"/>
    </mc:Choice>
    <mc:Fallback xmlns="">
      <p:transition spd="slow" advTm="10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367359" cy="5224724"/>
          </a:xfrm>
        </p:spPr>
        <p:txBody>
          <a:bodyPr anchor="ctr">
            <a:normAutofit/>
          </a:bodyPr>
          <a:lstStyle/>
          <a:p>
            <a:r>
              <a:rPr lang="sv-SE" sz="3200" dirty="0">
                <a:solidFill>
                  <a:schemeClr val="tx1"/>
                </a:solidFill>
                <a:latin typeface="Century Gothic" panose="020B0502020202020204" pitchFamily="34" charset="0"/>
              </a:rPr>
              <a:t>Redogörelse</a:t>
            </a: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816638"/>
            <a:ext cx="4619706" cy="5224724"/>
          </a:xfrm>
        </p:spPr>
        <p:txBody>
          <a:bodyPr anchor="ctr">
            <a:normAutofit/>
          </a:bodyPr>
          <a:lstStyle/>
          <a:p>
            <a:r>
              <a:rPr lang="sv-SE" sz="1600" dirty="0">
                <a:latin typeface="Century Gothic" panose="020B0502020202020204" pitchFamily="34" charset="0"/>
              </a:rPr>
              <a:t>Redogörelsen beskriver omfattningen av ditt uppdrag och hur uppdraget har fungerat under året/perioden </a:t>
            </a:r>
          </a:p>
          <a:p>
            <a:r>
              <a:rPr lang="sv-SE" sz="1600" dirty="0">
                <a:latin typeface="Century Gothic" panose="020B0502020202020204" pitchFamily="34" charset="0"/>
              </a:rPr>
              <a:t>Tillsammans med års- eller sluträkningen ligger redogörelsen till grund för ÖFN:s beslut om arvode, det är därför viktigt att du är noggrann i din redogörelse</a:t>
            </a:r>
          </a:p>
          <a:p>
            <a:r>
              <a:rPr lang="sv-SE" sz="1600" dirty="0">
                <a:latin typeface="Century Gothic" panose="020B0502020202020204" pitchFamily="34" charset="0"/>
              </a:rPr>
              <a:t>Kom ihåg att underteckna blanketten och att kryssa ja eller nej på frågorna om du begär arvode för ditt uppdrag!</a:t>
            </a:r>
          </a:p>
        </p:txBody>
      </p:sp>
      <p:pic>
        <p:nvPicPr>
          <p:cNvPr id="22" name="Ljud 21">
            <a:hlinkClick r:id="" action="ppaction://media"/>
            <a:extLst>
              <a:ext uri="{FF2B5EF4-FFF2-40B4-BE49-F238E27FC236}">
                <a16:creationId xmlns:a16="http://schemas.microsoft.com/office/drawing/2014/main" id="{C3C49031-5174-73A8-59ED-5728C9690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7999346"/>
      </p:ext>
    </p:extLst>
  </p:cSld>
  <p:clrMapOvr>
    <a:masterClrMapping/>
  </p:clrMapOvr>
  <mc:AlternateContent xmlns:mc="http://schemas.openxmlformats.org/markup-compatibility/2006" xmlns:p14="http://schemas.microsoft.com/office/powerpoint/2010/main">
    <mc:Choice Requires="p14">
      <p:transition spd="slow" p14:dur="2000" advTm="34061"/>
    </mc:Choice>
    <mc:Fallback xmlns="">
      <p:transition spd="slow" advTm="3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367359" cy="5224724"/>
          </a:xfrm>
        </p:spPr>
        <p:txBody>
          <a:bodyPr anchor="ctr">
            <a:normAutofit/>
          </a:bodyPr>
          <a:lstStyle/>
          <a:p>
            <a:r>
              <a:rPr lang="sv-SE" sz="3200" dirty="0">
                <a:solidFill>
                  <a:schemeClr val="tx1"/>
                </a:solidFill>
                <a:latin typeface="Century Gothic" panose="020B0502020202020204" pitchFamily="34" charset="0"/>
              </a:rPr>
              <a:t>Arvodering</a:t>
            </a: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816638"/>
            <a:ext cx="4619706" cy="5224724"/>
          </a:xfrm>
        </p:spPr>
        <p:txBody>
          <a:bodyPr anchor="ctr">
            <a:normAutofit/>
          </a:bodyPr>
          <a:lstStyle/>
          <a:p>
            <a:r>
              <a:rPr lang="sv-SE" sz="1600" dirty="0">
                <a:latin typeface="Century Gothic" panose="020B0502020202020204" pitchFamily="34" charset="0"/>
              </a:rPr>
              <a:t>Uppdraget är i huvudsak ideellt </a:t>
            </a:r>
          </a:p>
          <a:p>
            <a:r>
              <a:rPr lang="sv-SE" sz="1600" dirty="0">
                <a:latin typeface="Century Gothic" panose="020B0502020202020204" pitchFamily="34" charset="0"/>
              </a:rPr>
              <a:t>Arvode för nedlagt arbete och ersättning för utgifter som varit skäligen påkallade för uppdragets utförande</a:t>
            </a:r>
          </a:p>
          <a:p>
            <a:r>
              <a:rPr lang="sv-SE" sz="1600" dirty="0">
                <a:latin typeface="Century Gothic" panose="020B0502020202020204" pitchFamily="34" charset="0"/>
              </a:rPr>
              <a:t>Överförmyndaren beslutar om arvode i samband med granskning av års- eller slutredovisning</a:t>
            </a:r>
          </a:p>
          <a:p>
            <a:r>
              <a:rPr lang="sv-SE" sz="1600" dirty="0">
                <a:latin typeface="Century Gothic" panose="020B0502020202020204" pitchFamily="34" charset="0"/>
              </a:rPr>
              <a:t>Huvudregeln är att den som har god man eller förvaltare själv ska betala arvodet, men om den enskilde har små eller inga tillgångar och/eller låg inkomst betalas arvodet av kommunen</a:t>
            </a:r>
          </a:p>
        </p:txBody>
      </p:sp>
      <p:pic>
        <p:nvPicPr>
          <p:cNvPr id="26" name="Ljud 25">
            <a:hlinkClick r:id="" action="ppaction://media"/>
            <a:extLst>
              <a:ext uri="{FF2B5EF4-FFF2-40B4-BE49-F238E27FC236}">
                <a16:creationId xmlns:a16="http://schemas.microsoft.com/office/drawing/2014/main" id="{60402AEB-2870-1B82-76D0-E9AE14C279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9503647"/>
      </p:ext>
    </p:extLst>
  </p:cSld>
  <p:clrMapOvr>
    <a:masterClrMapping/>
  </p:clrMapOvr>
  <mc:AlternateContent xmlns:mc="http://schemas.openxmlformats.org/markup-compatibility/2006" xmlns:p14="http://schemas.microsoft.com/office/powerpoint/2010/main">
    <mc:Choice Requires="p14">
      <p:transition spd="slow" p14:dur="2000" advTm="59665"/>
    </mc:Choice>
    <mc:Fallback xmlns="">
      <p:transition spd="slow" advTm="5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643467" y="816638"/>
            <a:ext cx="3367359" cy="5224724"/>
          </a:xfrm>
        </p:spPr>
        <p:txBody>
          <a:bodyPr anchor="ctr">
            <a:normAutofit/>
          </a:bodyPr>
          <a:lstStyle/>
          <a:p>
            <a:r>
              <a:rPr lang="sv-SE" sz="3200" dirty="0">
                <a:solidFill>
                  <a:schemeClr val="tx1"/>
                </a:solidFill>
                <a:latin typeface="Century Gothic" panose="020B0502020202020204" pitchFamily="34" charset="0"/>
              </a:rPr>
              <a:t>Vanliga skäl för komplettering</a:t>
            </a: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816638"/>
            <a:ext cx="4619706" cy="5224724"/>
          </a:xfrm>
        </p:spPr>
        <p:txBody>
          <a:bodyPr anchor="ctr">
            <a:normAutofit/>
          </a:bodyPr>
          <a:lstStyle/>
          <a:p>
            <a:r>
              <a:rPr lang="sv-SE" sz="1600" dirty="0">
                <a:latin typeface="Century Gothic" panose="020B0502020202020204" pitchFamily="34" charset="0"/>
              </a:rPr>
              <a:t>Kontounderlag eller verifikat saknas</a:t>
            </a:r>
          </a:p>
          <a:p>
            <a:r>
              <a:rPr lang="sv-SE" sz="1600" dirty="0">
                <a:latin typeface="Century Gothic" panose="020B0502020202020204" pitchFamily="34" charset="0"/>
              </a:rPr>
              <a:t>Underlag för inkomst eller skulder saknas</a:t>
            </a:r>
          </a:p>
          <a:p>
            <a:r>
              <a:rPr lang="sv-SE" sz="1600" dirty="0">
                <a:latin typeface="Century Gothic" panose="020B0502020202020204" pitchFamily="34" charset="0"/>
              </a:rPr>
              <a:t>Årsbesked eller spärrbevis saknas</a:t>
            </a:r>
          </a:p>
          <a:p>
            <a:r>
              <a:rPr lang="sv-SE" sz="1600" dirty="0">
                <a:latin typeface="Century Gothic" panose="020B0502020202020204" pitchFamily="34" charset="0"/>
              </a:rPr>
              <a:t>Årsräkningen är inte undertecknad</a:t>
            </a:r>
          </a:p>
          <a:p>
            <a:r>
              <a:rPr lang="sv-SE" sz="1600" dirty="0">
                <a:latin typeface="Century Gothic" panose="020B0502020202020204" pitchFamily="34" charset="0"/>
              </a:rPr>
              <a:t>Årsräkningen är inlämnad med differens (A+B är inte lika med C+D)</a:t>
            </a:r>
          </a:p>
          <a:p>
            <a:r>
              <a:rPr lang="sv-SE" sz="1600" dirty="0">
                <a:latin typeface="Century Gothic" panose="020B0502020202020204" pitchFamily="34" charset="0"/>
              </a:rPr>
              <a:t>Årsräkningen har stora ”</a:t>
            </a:r>
            <a:r>
              <a:rPr lang="sv-SE" sz="1600" dirty="0" err="1">
                <a:latin typeface="Century Gothic" panose="020B0502020202020204" pitchFamily="34" charset="0"/>
              </a:rPr>
              <a:t>övrigtposter</a:t>
            </a:r>
            <a:r>
              <a:rPr lang="sv-SE" sz="1600" dirty="0">
                <a:latin typeface="Century Gothic" panose="020B0502020202020204" pitchFamily="34" charset="0"/>
              </a:rPr>
              <a:t>”</a:t>
            </a:r>
          </a:p>
        </p:txBody>
      </p:sp>
      <p:pic>
        <p:nvPicPr>
          <p:cNvPr id="18" name="Ljud 17">
            <a:hlinkClick r:id="" action="ppaction://media"/>
            <a:extLst>
              <a:ext uri="{FF2B5EF4-FFF2-40B4-BE49-F238E27FC236}">
                <a16:creationId xmlns:a16="http://schemas.microsoft.com/office/drawing/2014/main" id="{2864BCE4-96ED-7A82-6B6D-3AB64DB125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2565061"/>
      </p:ext>
    </p:extLst>
  </p:cSld>
  <p:clrMapOvr>
    <a:masterClrMapping/>
  </p:clrMapOvr>
  <mc:AlternateContent xmlns:mc="http://schemas.openxmlformats.org/markup-compatibility/2006" xmlns:p14="http://schemas.microsoft.com/office/powerpoint/2010/main">
    <mc:Choice Requires="p14">
      <p:transition spd="slow" p14:dur="2000" advTm="60461"/>
    </mc:Choice>
    <mc:Fallback xmlns="">
      <p:transition spd="slow" advTm="6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B2AA55C9-51E8-45BC-B900-3C79B7E0E9D3}"/>
              </a:ext>
            </a:extLst>
          </p:cNvPr>
          <p:cNvSpPr>
            <a:spLocks noGrp="1"/>
          </p:cNvSpPr>
          <p:nvPr>
            <p:ph type="title"/>
          </p:nvPr>
        </p:nvSpPr>
        <p:spPr>
          <a:xfrm>
            <a:off x="82297" y="816638"/>
            <a:ext cx="3928530" cy="5224724"/>
          </a:xfrm>
        </p:spPr>
        <p:txBody>
          <a:bodyPr anchor="ctr">
            <a:normAutofit/>
          </a:bodyPr>
          <a:lstStyle/>
          <a:p>
            <a:r>
              <a:rPr lang="sv-SE" sz="3200" dirty="0">
                <a:solidFill>
                  <a:schemeClr val="tx1"/>
                </a:solidFill>
                <a:latin typeface="Century Gothic" panose="020B0502020202020204" pitchFamily="34" charset="0"/>
              </a:rPr>
              <a:t>Inför redovisningen</a:t>
            </a:r>
            <a:br>
              <a:rPr lang="sv-SE" sz="3200" dirty="0">
                <a:solidFill>
                  <a:schemeClr val="tx1"/>
                </a:solidFill>
                <a:latin typeface="Century Gothic" panose="020B0502020202020204" pitchFamily="34" charset="0"/>
              </a:rPr>
            </a:br>
            <a:r>
              <a:rPr lang="sv-SE" sz="3200" dirty="0">
                <a:solidFill>
                  <a:schemeClr val="tx1"/>
                </a:solidFill>
                <a:latin typeface="Century Gothic" panose="020B0502020202020204" pitchFamily="34" charset="0"/>
              </a:rPr>
              <a:t>Tänk på…</a:t>
            </a:r>
          </a:p>
        </p:txBody>
      </p:sp>
      <p:sp>
        <p:nvSpPr>
          <p:cNvPr id="3" name="Platshållare för innehåll 2">
            <a:extLst>
              <a:ext uri="{FF2B5EF4-FFF2-40B4-BE49-F238E27FC236}">
                <a16:creationId xmlns:a16="http://schemas.microsoft.com/office/drawing/2014/main" id="{98206CB6-DFE2-405C-BE3E-6D0376168D58}"/>
              </a:ext>
            </a:extLst>
          </p:cNvPr>
          <p:cNvSpPr>
            <a:spLocks noGrp="1"/>
          </p:cNvSpPr>
          <p:nvPr>
            <p:ph idx="1"/>
          </p:nvPr>
        </p:nvSpPr>
        <p:spPr>
          <a:xfrm>
            <a:off x="4654295" y="816638"/>
            <a:ext cx="4619706" cy="5224724"/>
          </a:xfrm>
        </p:spPr>
        <p:txBody>
          <a:bodyPr anchor="ctr">
            <a:normAutofit/>
          </a:bodyPr>
          <a:lstStyle/>
          <a:p>
            <a:r>
              <a:rPr lang="sv-SE" sz="1600" dirty="0">
                <a:latin typeface="Century Gothic" panose="020B0502020202020204" pitchFamily="34" charset="0"/>
              </a:rPr>
              <a:t>Löpande bokföring förenklar uppdraget </a:t>
            </a:r>
          </a:p>
          <a:p>
            <a:r>
              <a:rPr lang="sv-SE" sz="1600" dirty="0">
                <a:latin typeface="Century Gothic" panose="020B0502020202020204" pitchFamily="34" charset="0"/>
              </a:rPr>
              <a:t>Skicka inte in redovisningen innan du mottagit det underlag vi efterfrågar (exempelvis årsbesked från bank)</a:t>
            </a:r>
          </a:p>
          <a:p>
            <a:r>
              <a:rPr lang="sv-SE" sz="1600" dirty="0">
                <a:latin typeface="Century Gothic" panose="020B0502020202020204" pitchFamily="34" charset="0"/>
              </a:rPr>
              <a:t>Skicka inte in mer underlag än nödvändigt</a:t>
            </a:r>
          </a:p>
          <a:p>
            <a:r>
              <a:rPr lang="sv-SE" sz="1600" dirty="0">
                <a:latin typeface="Century Gothic" panose="020B0502020202020204" pitchFamily="34" charset="0"/>
              </a:rPr>
              <a:t>Skicka kopior på underlaget, inte originalhandlingar</a:t>
            </a:r>
          </a:p>
          <a:p>
            <a:r>
              <a:rPr lang="sv-SE" sz="1600" dirty="0">
                <a:latin typeface="Century Gothic" panose="020B0502020202020204" pitchFamily="34" charset="0"/>
              </a:rPr>
              <a:t>Överföringar mellan konton (som ingår i redovisning, dvs ej egna </a:t>
            </a:r>
            <a:r>
              <a:rPr lang="sv-SE" sz="1600" dirty="0" err="1">
                <a:latin typeface="Century Gothic" panose="020B0502020202020204" pitchFamily="34" charset="0"/>
              </a:rPr>
              <a:t>medelskonto</a:t>
            </a:r>
            <a:r>
              <a:rPr lang="sv-SE" sz="1600" dirty="0">
                <a:latin typeface="Century Gothic" panose="020B0502020202020204" pitchFamily="34" charset="0"/>
              </a:rPr>
              <a:t>) blir varken en inkomst eller utgift</a:t>
            </a:r>
          </a:p>
          <a:p>
            <a:r>
              <a:rPr lang="sv-SE" sz="1600" dirty="0">
                <a:latin typeface="Century Gothic" panose="020B0502020202020204" pitchFamily="34" charset="0"/>
              </a:rPr>
              <a:t>Jämför utgående saldo på årsbeskedet med kontoutdraget samt ingående saldot med kontoutdraget.</a:t>
            </a:r>
          </a:p>
          <a:p>
            <a:pPr marL="0" indent="0">
              <a:buNone/>
            </a:pPr>
            <a:endParaRPr lang="sv-SE" sz="1600" dirty="0">
              <a:latin typeface="Century Gothic" panose="020B0502020202020204" pitchFamily="34" charset="0"/>
            </a:endParaRPr>
          </a:p>
          <a:p>
            <a:endParaRPr lang="sv-SE" sz="1600" dirty="0">
              <a:latin typeface="Century Gothic" panose="020B0502020202020204" pitchFamily="34" charset="0"/>
            </a:endParaRPr>
          </a:p>
        </p:txBody>
      </p:sp>
      <p:pic>
        <p:nvPicPr>
          <p:cNvPr id="44" name="Ljud 43">
            <a:hlinkClick r:id="" action="ppaction://media"/>
            <a:extLst>
              <a:ext uri="{FF2B5EF4-FFF2-40B4-BE49-F238E27FC236}">
                <a16:creationId xmlns:a16="http://schemas.microsoft.com/office/drawing/2014/main" id="{A35959CB-103E-C4CF-8B40-94B088CF07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9661358"/>
      </p:ext>
    </p:extLst>
  </p:cSld>
  <p:clrMapOvr>
    <a:masterClrMapping/>
  </p:clrMapOvr>
  <mc:AlternateContent xmlns:mc="http://schemas.openxmlformats.org/markup-compatibility/2006" xmlns:p14="http://schemas.microsoft.com/office/powerpoint/2010/main">
    <mc:Choice Requires="p14">
      <p:transition spd="slow" p14:dur="2000" advTm="162673"/>
    </mc:Choice>
    <mc:Fallback xmlns="">
      <p:transition spd="slow" advTm="16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FC107-9ECE-44F5-A2EC-CAE6E12DEDD6}"/>
              </a:ext>
            </a:extLst>
          </p:cNvPr>
          <p:cNvSpPr>
            <a:spLocks noGrp="1"/>
          </p:cNvSpPr>
          <p:nvPr>
            <p:ph type="title"/>
          </p:nvPr>
        </p:nvSpPr>
        <p:spPr>
          <a:xfrm>
            <a:off x="677334" y="781050"/>
            <a:ext cx="8596668" cy="638175"/>
          </a:xfrm>
        </p:spPr>
        <p:txBody>
          <a:bodyPr>
            <a:normAutofit/>
          </a:bodyPr>
          <a:lstStyle/>
          <a:p>
            <a:pPr algn="ctr"/>
            <a:r>
              <a:rPr lang="sv-SE" sz="3200" dirty="0">
                <a:solidFill>
                  <a:schemeClr val="tx1"/>
                </a:solidFill>
                <a:latin typeface="Century Gothic" panose="020B0502020202020204" pitchFamily="34" charset="0"/>
              </a:rPr>
              <a:t>Vad kan ingå i uppdraget?</a:t>
            </a:r>
          </a:p>
        </p:txBody>
      </p:sp>
      <p:sp>
        <p:nvSpPr>
          <p:cNvPr id="4" name="textruta 3">
            <a:extLst>
              <a:ext uri="{FF2B5EF4-FFF2-40B4-BE49-F238E27FC236}">
                <a16:creationId xmlns:a16="http://schemas.microsoft.com/office/drawing/2014/main" id="{CF867295-D147-4992-B777-E385B6DA0337}"/>
              </a:ext>
            </a:extLst>
          </p:cNvPr>
          <p:cNvSpPr txBox="1"/>
          <p:nvPr/>
        </p:nvSpPr>
        <p:spPr>
          <a:xfrm>
            <a:off x="591609" y="1724025"/>
            <a:ext cx="2770716" cy="1846659"/>
          </a:xfrm>
          <a:prstGeom prst="rect">
            <a:avLst/>
          </a:prstGeom>
          <a:noFill/>
        </p:spPr>
        <p:txBody>
          <a:bodyPr wrap="square" rtlCol="0">
            <a:spAutoFit/>
          </a:bodyPr>
          <a:lstStyle/>
          <a:p>
            <a:r>
              <a:rPr lang="sv-SE" b="1" dirty="0">
                <a:latin typeface="Century Gothic" panose="020B0502020202020204" pitchFamily="34" charset="0"/>
              </a:rPr>
              <a:t>Bevaka rätt</a:t>
            </a:r>
          </a:p>
          <a:p>
            <a:r>
              <a:rPr lang="sv-SE" sz="1200" i="1" dirty="0">
                <a:latin typeface="Century Gothic" panose="020B0502020202020204" pitchFamily="34" charset="0"/>
              </a:rPr>
              <a:t>Juridiska angelägenheter</a:t>
            </a:r>
            <a:br>
              <a:rPr lang="sv-SE" sz="1200" i="1" dirty="0">
                <a:latin typeface="Century Gothic" panose="020B0502020202020204" pitchFamily="34" charset="0"/>
              </a:rPr>
            </a:br>
            <a:endParaRPr lang="sv-SE" sz="1200" i="1" dirty="0">
              <a:latin typeface="Century Gothic" panose="020B0502020202020204" pitchFamily="34" charset="0"/>
            </a:endParaRPr>
          </a:p>
          <a:p>
            <a:pPr marL="171450" indent="-171450">
              <a:buFontTx/>
              <a:buChar char="-"/>
            </a:pPr>
            <a:r>
              <a:rPr lang="sv-SE" sz="1200" dirty="0">
                <a:latin typeface="Century Gothic" panose="020B0502020202020204" pitchFamily="34" charset="0"/>
              </a:rPr>
              <a:t>Teckna och säga upp avtal </a:t>
            </a:r>
          </a:p>
          <a:p>
            <a:pPr marL="171450" indent="-171450">
              <a:buFontTx/>
              <a:buChar char="-"/>
            </a:pPr>
            <a:r>
              <a:rPr lang="sv-SE" sz="1200" dirty="0">
                <a:latin typeface="Century Gothic" panose="020B0502020202020204" pitchFamily="34" charset="0"/>
              </a:rPr>
              <a:t>Deklaration </a:t>
            </a:r>
          </a:p>
          <a:p>
            <a:pPr marL="171450" indent="-171450">
              <a:buFontTx/>
              <a:buChar char="-"/>
            </a:pPr>
            <a:r>
              <a:rPr lang="sv-SE" sz="1200" dirty="0">
                <a:latin typeface="Century Gothic" panose="020B0502020202020204" pitchFamily="34" charset="0"/>
              </a:rPr>
              <a:t>Avbetalningsplaner </a:t>
            </a:r>
          </a:p>
          <a:p>
            <a:pPr marL="171450" indent="-171450">
              <a:buFontTx/>
              <a:buChar char="-"/>
            </a:pPr>
            <a:r>
              <a:rPr lang="sv-SE" sz="1200" dirty="0">
                <a:latin typeface="Century Gothic" panose="020B0502020202020204" pitchFamily="34" charset="0"/>
              </a:rPr>
              <a:t>Myndighetskontakter </a:t>
            </a:r>
          </a:p>
          <a:p>
            <a:pPr marL="171450" indent="-171450">
              <a:buFontTx/>
              <a:buChar char="-"/>
            </a:pPr>
            <a:r>
              <a:rPr lang="sv-SE" sz="1200" dirty="0">
                <a:latin typeface="Century Gothic" panose="020B0502020202020204" pitchFamily="34" charset="0"/>
              </a:rPr>
              <a:t>Söka insatser</a:t>
            </a:r>
          </a:p>
          <a:p>
            <a:pPr marL="171450" indent="-171450">
              <a:buFontTx/>
              <a:buChar char="-"/>
            </a:pPr>
            <a:r>
              <a:rPr lang="sv-SE" sz="1200" dirty="0">
                <a:latin typeface="Century Gothic" panose="020B0502020202020204" pitchFamily="34" charset="0"/>
              </a:rPr>
              <a:t>Företräda i arvsfrågor</a:t>
            </a:r>
          </a:p>
        </p:txBody>
      </p:sp>
      <p:sp>
        <p:nvSpPr>
          <p:cNvPr id="5" name="textruta 4">
            <a:extLst>
              <a:ext uri="{FF2B5EF4-FFF2-40B4-BE49-F238E27FC236}">
                <a16:creationId xmlns:a16="http://schemas.microsoft.com/office/drawing/2014/main" id="{862F4BD9-7A3E-45B4-8B86-12C1B811A67E}"/>
              </a:ext>
            </a:extLst>
          </p:cNvPr>
          <p:cNvSpPr txBox="1"/>
          <p:nvPr/>
        </p:nvSpPr>
        <p:spPr>
          <a:xfrm>
            <a:off x="3590310" y="1724025"/>
            <a:ext cx="2770716" cy="1477328"/>
          </a:xfrm>
          <a:prstGeom prst="rect">
            <a:avLst/>
          </a:prstGeom>
          <a:noFill/>
        </p:spPr>
        <p:txBody>
          <a:bodyPr wrap="square" rtlCol="0">
            <a:spAutoFit/>
          </a:bodyPr>
          <a:lstStyle/>
          <a:p>
            <a:r>
              <a:rPr lang="sv-SE" b="1" dirty="0">
                <a:latin typeface="Century Gothic" panose="020B0502020202020204" pitchFamily="34" charset="0"/>
              </a:rPr>
              <a:t>Förvalta egendom</a:t>
            </a:r>
          </a:p>
          <a:p>
            <a:r>
              <a:rPr lang="sv-SE" sz="1200" i="1" dirty="0">
                <a:latin typeface="Century Gothic" panose="020B0502020202020204" pitchFamily="34" charset="0"/>
              </a:rPr>
              <a:t>Ekonomiska angelägenheter</a:t>
            </a:r>
          </a:p>
          <a:p>
            <a:endParaRPr lang="sv-SE" sz="1200" i="1" dirty="0">
              <a:latin typeface="Century Gothic" panose="020B0502020202020204" pitchFamily="34" charset="0"/>
            </a:endParaRPr>
          </a:p>
          <a:p>
            <a:pPr marL="171450" indent="-171450">
              <a:buFontTx/>
              <a:buChar char="-"/>
            </a:pPr>
            <a:r>
              <a:rPr lang="sv-SE" sz="1200" dirty="0">
                <a:latin typeface="Century Gothic" panose="020B0502020202020204" pitchFamily="34" charset="0"/>
              </a:rPr>
              <a:t>Betala räkningar </a:t>
            </a:r>
          </a:p>
          <a:p>
            <a:pPr marL="171450" indent="-171450">
              <a:buFontTx/>
              <a:buChar char="-"/>
            </a:pPr>
            <a:r>
              <a:rPr lang="sv-SE" sz="1200" dirty="0">
                <a:latin typeface="Century Gothic" panose="020B0502020202020204" pitchFamily="34" charset="0"/>
              </a:rPr>
              <a:t>Fördela egna medel</a:t>
            </a:r>
          </a:p>
          <a:p>
            <a:pPr marL="171450" indent="-171450">
              <a:buFontTx/>
              <a:buChar char="-"/>
            </a:pPr>
            <a:r>
              <a:rPr lang="sv-SE" sz="1200" dirty="0">
                <a:latin typeface="Century Gothic" panose="020B0502020202020204" pitchFamily="34" charset="0"/>
              </a:rPr>
              <a:t>Tillse fastigheter </a:t>
            </a:r>
          </a:p>
          <a:p>
            <a:pPr marL="171450" indent="-171450">
              <a:buFontTx/>
              <a:buChar char="-"/>
            </a:pPr>
            <a:r>
              <a:rPr lang="sv-SE" sz="1200" dirty="0">
                <a:latin typeface="Century Gothic" panose="020B0502020202020204" pitchFamily="34" charset="0"/>
              </a:rPr>
              <a:t>Fastighetsförsäljning</a:t>
            </a:r>
          </a:p>
        </p:txBody>
      </p:sp>
      <p:sp>
        <p:nvSpPr>
          <p:cNvPr id="7" name="textruta 6">
            <a:extLst>
              <a:ext uri="{FF2B5EF4-FFF2-40B4-BE49-F238E27FC236}">
                <a16:creationId xmlns:a16="http://schemas.microsoft.com/office/drawing/2014/main" id="{AE5B4400-34C7-4084-861D-61421FDB8F6C}"/>
              </a:ext>
            </a:extLst>
          </p:cNvPr>
          <p:cNvSpPr txBox="1"/>
          <p:nvPr/>
        </p:nvSpPr>
        <p:spPr>
          <a:xfrm>
            <a:off x="6859061" y="1724025"/>
            <a:ext cx="2770716" cy="1477328"/>
          </a:xfrm>
          <a:prstGeom prst="rect">
            <a:avLst/>
          </a:prstGeom>
          <a:noFill/>
        </p:spPr>
        <p:txBody>
          <a:bodyPr wrap="square" rtlCol="0">
            <a:spAutoFit/>
          </a:bodyPr>
          <a:lstStyle/>
          <a:p>
            <a:r>
              <a:rPr lang="sv-SE" b="1" dirty="0">
                <a:latin typeface="Century Gothic" panose="020B0502020202020204" pitchFamily="34" charset="0"/>
              </a:rPr>
              <a:t>Sörja för person</a:t>
            </a:r>
          </a:p>
          <a:p>
            <a:r>
              <a:rPr lang="sv-SE" sz="1200" i="1" dirty="0">
                <a:latin typeface="Century Gothic" panose="020B0502020202020204" pitchFamily="34" charset="0"/>
              </a:rPr>
              <a:t>Personliga angelägenheter</a:t>
            </a:r>
            <a:endParaRPr lang="sv-SE" sz="1200" dirty="0">
              <a:latin typeface="Century Gothic" panose="020B0502020202020204" pitchFamily="34" charset="0"/>
            </a:endParaRPr>
          </a:p>
          <a:p>
            <a:endParaRPr lang="sv-SE" sz="1200" i="1" dirty="0">
              <a:latin typeface="Century Gothic" panose="020B0502020202020204" pitchFamily="34" charset="0"/>
            </a:endParaRPr>
          </a:p>
          <a:p>
            <a:pPr marL="171450" indent="-171450">
              <a:buFontTx/>
              <a:buChar char="-"/>
            </a:pPr>
            <a:r>
              <a:rPr lang="sv-SE" sz="1200" dirty="0">
                <a:latin typeface="Century Gothic" panose="020B0502020202020204" pitchFamily="34" charset="0"/>
              </a:rPr>
              <a:t>Bevaka att sökta insatser sköts</a:t>
            </a:r>
            <a:br>
              <a:rPr lang="sv-SE" sz="1200" dirty="0">
                <a:latin typeface="Century Gothic" panose="020B0502020202020204" pitchFamily="34" charset="0"/>
              </a:rPr>
            </a:br>
            <a:r>
              <a:rPr lang="sv-SE" sz="1200" dirty="0">
                <a:latin typeface="Century Gothic" panose="020B0502020202020204" pitchFamily="34" charset="0"/>
              </a:rPr>
              <a:t>korrekt</a:t>
            </a:r>
          </a:p>
          <a:p>
            <a:pPr marL="171450" indent="-171450">
              <a:buFontTx/>
              <a:buChar char="-"/>
            </a:pPr>
            <a:r>
              <a:rPr lang="sv-SE" sz="1200" dirty="0">
                <a:latin typeface="Century Gothic" panose="020B0502020202020204" pitchFamily="34" charset="0"/>
              </a:rPr>
              <a:t>Tillse en god livskvalitet</a:t>
            </a:r>
          </a:p>
          <a:p>
            <a:pPr marL="171450" indent="-171450">
              <a:buFontTx/>
              <a:buChar char="-"/>
            </a:pPr>
            <a:endParaRPr lang="sv-SE" sz="1200" dirty="0">
              <a:latin typeface="Century Gothic" panose="020B0502020202020204" pitchFamily="34" charset="0"/>
            </a:endParaRPr>
          </a:p>
        </p:txBody>
      </p:sp>
      <p:pic>
        <p:nvPicPr>
          <p:cNvPr id="8" name="Picture 2" descr="http://www.iclipart.com/dodl.php/Notes2.jpg?linklokauth=LzAxNC9iYXRjaF8wMS9Ob3RlczIuanBnLDEzMTcwNDAyNTAsMTk0LjE2LjE1LjEzMCwwLDAsTExfMCwsMWI0N2ZhZTA5ZDAyNjg2OWY4ZjEwMTZlZGI0ZmFhMjQ%3D">
            <a:extLst>
              <a:ext uri="{FF2B5EF4-FFF2-40B4-BE49-F238E27FC236}">
                <a16:creationId xmlns:a16="http://schemas.microsoft.com/office/drawing/2014/main" id="{3FAFDE9B-F34F-4910-9E78-2A53E43BD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431" y="4310062"/>
            <a:ext cx="1290474"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Ljud 31">
            <a:hlinkClick r:id="" action="ppaction://media"/>
            <a:extLst>
              <a:ext uri="{FF2B5EF4-FFF2-40B4-BE49-F238E27FC236}">
                <a16:creationId xmlns:a16="http://schemas.microsoft.com/office/drawing/2014/main" id="{1BA58829-EC40-4418-C5C6-3C0A780907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6869189"/>
      </p:ext>
    </p:extLst>
  </p:cSld>
  <p:clrMapOvr>
    <a:masterClrMapping/>
  </p:clrMapOvr>
  <mc:AlternateContent xmlns:mc="http://schemas.openxmlformats.org/markup-compatibility/2006" xmlns:p14="http://schemas.microsoft.com/office/powerpoint/2010/main">
    <mc:Choice Requires="p14">
      <p:transition spd="slow" p14:dur="2000" advTm="68068"/>
    </mc:Choice>
    <mc:Fallback xmlns="">
      <p:transition spd="slow" advTm="6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6AB81-7450-4991-A841-DC6D4EB09391}"/>
              </a:ext>
            </a:extLst>
          </p:cNvPr>
          <p:cNvSpPr>
            <a:spLocks noGrp="1"/>
          </p:cNvSpPr>
          <p:nvPr>
            <p:ph type="title"/>
          </p:nvPr>
        </p:nvSpPr>
        <p:spPr>
          <a:xfrm>
            <a:off x="677334" y="609600"/>
            <a:ext cx="8596668" cy="722050"/>
          </a:xfrm>
        </p:spPr>
        <p:txBody>
          <a:bodyPr/>
          <a:lstStyle/>
          <a:p>
            <a:pPr algn="ctr"/>
            <a:r>
              <a:rPr lang="sv-SE" dirty="0">
                <a:solidFill>
                  <a:schemeClr val="tx1"/>
                </a:solidFill>
                <a:latin typeface="Century Gothic" panose="020B0502020202020204" pitchFamily="34" charset="0"/>
              </a:rPr>
              <a:t>Redovisning</a:t>
            </a:r>
          </a:p>
        </p:txBody>
      </p:sp>
      <p:graphicFrame>
        <p:nvGraphicFramePr>
          <p:cNvPr id="17" name="Tabell 17">
            <a:extLst>
              <a:ext uri="{FF2B5EF4-FFF2-40B4-BE49-F238E27FC236}">
                <a16:creationId xmlns:a16="http://schemas.microsoft.com/office/drawing/2014/main" id="{6EAB5E8D-B090-4A51-84CB-04E8AD5053E2}"/>
              </a:ext>
            </a:extLst>
          </p:cNvPr>
          <p:cNvGraphicFramePr>
            <a:graphicFrameLocks noGrp="1"/>
          </p:cNvGraphicFramePr>
          <p:nvPr>
            <p:extLst>
              <p:ext uri="{D42A27DB-BD31-4B8C-83A1-F6EECF244321}">
                <p14:modId xmlns:p14="http://schemas.microsoft.com/office/powerpoint/2010/main" val="3930736225"/>
              </p:ext>
            </p:extLst>
          </p:nvPr>
        </p:nvGraphicFramePr>
        <p:xfrm>
          <a:off x="911668" y="1945640"/>
          <a:ext cx="8127999" cy="31394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49270843"/>
                    </a:ext>
                  </a:extLst>
                </a:gridCol>
                <a:gridCol w="2709333">
                  <a:extLst>
                    <a:ext uri="{9D8B030D-6E8A-4147-A177-3AD203B41FA5}">
                      <a16:colId xmlns:a16="http://schemas.microsoft.com/office/drawing/2014/main" val="4254612823"/>
                    </a:ext>
                  </a:extLst>
                </a:gridCol>
                <a:gridCol w="2709333">
                  <a:extLst>
                    <a:ext uri="{9D8B030D-6E8A-4147-A177-3AD203B41FA5}">
                      <a16:colId xmlns:a16="http://schemas.microsoft.com/office/drawing/2014/main" val="294703006"/>
                    </a:ext>
                  </a:extLst>
                </a:gridCol>
              </a:tblGrid>
              <a:tr h="370840">
                <a:tc>
                  <a:txBody>
                    <a:bodyPr/>
                    <a:lstStyle/>
                    <a:p>
                      <a:pPr algn="ctr"/>
                      <a:r>
                        <a:rPr lang="sv-SE" dirty="0">
                          <a:solidFill>
                            <a:schemeClr val="tx1"/>
                          </a:solidFill>
                          <a:latin typeface="Century Gothic" panose="020B0502020202020204" pitchFamily="34" charset="0"/>
                        </a:rPr>
                        <a:t>Förteckning</a:t>
                      </a:r>
                    </a:p>
                  </a:txBody>
                  <a:tcPr/>
                </a:tc>
                <a:tc>
                  <a:txBody>
                    <a:bodyPr/>
                    <a:lstStyle/>
                    <a:p>
                      <a:pPr algn="ctr"/>
                      <a:r>
                        <a:rPr lang="sv-SE" dirty="0">
                          <a:solidFill>
                            <a:schemeClr val="tx1"/>
                          </a:solidFill>
                        </a:rPr>
                        <a:t>Årsräkning</a:t>
                      </a:r>
                    </a:p>
                  </a:txBody>
                  <a:tcPr/>
                </a:tc>
                <a:tc>
                  <a:txBody>
                    <a:bodyPr/>
                    <a:lstStyle/>
                    <a:p>
                      <a:pPr algn="ctr"/>
                      <a:r>
                        <a:rPr lang="sv-SE" dirty="0">
                          <a:solidFill>
                            <a:schemeClr val="tx1"/>
                          </a:solidFill>
                        </a:rPr>
                        <a:t>Sluträkning</a:t>
                      </a:r>
                    </a:p>
                  </a:txBody>
                  <a:tcPr/>
                </a:tc>
                <a:extLst>
                  <a:ext uri="{0D108BD9-81ED-4DB2-BD59-A6C34878D82A}">
                    <a16:rowId xmlns:a16="http://schemas.microsoft.com/office/drawing/2014/main" val="2389890787"/>
                  </a:ext>
                </a:extLst>
              </a:tr>
              <a:tr h="370840">
                <a:tc>
                  <a:txBody>
                    <a:bodyPr/>
                    <a:lstStyle/>
                    <a:p>
                      <a:r>
                        <a:rPr lang="sv-SE" sz="1200" dirty="0">
                          <a:latin typeface="Century Gothic" panose="020B0502020202020204" pitchFamily="34" charset="0"/>
                        </a:rPr>
                        <a:t>Två månader från förordnandet</a:t>
                      </a:r>
                    </a:p>
                  </a:txBody>
                  <a:tcPr/>
                </a:tc>
                <a:tc>
                  <a:txBody>
                    <a:bodyPr/>
                    <a:lstStyle/>
                    <a:p>
                      <a:r>
                        <a:rPr lang="sv-SE" sz="1200">
                          <a:latin typeface="Century Gothic" panose="020B0502020202020204" pitchFamily="34" charset="0"/>
                        </a:rPr>
                        <a:t>Innan </a:t>
                      </a:r>
                      <a:r>
                        <a:rPr lang="sv-SE" sz="1200" dirty="0">
                          <a:latin typeface="Century Gothic" panose="020B0502020202020204" pitchFamily="34" charset="0"/>
                        </a:rPr>
                        <a:t>den första mars varje år</a:t>
                      </a:r>
                    </a:p>
                  </a:txBody>
                  <a:tcPr/>
                </a:tc>
                <a:tc>
                  <a:txBody>
                    <a:bodyPr/>
                    <a:lstStyle/>
                    <a:p>
                      <a:r>
                        <a:rPr lang="sv-SE" sz="1200" dirty="0">
                          <a:latin typeface="Century Gothic" panose="020B0502020202020204" pitchFamily="34" charset="0"/>
                        </a:rPr>
                        <a:t>Senast en månad från den dag då uppdraget upphört</a:t>
                      </a:r>
                    </a:p>
                  </a:txBody>
                  <a:tcPr/>
                </a:tc>
                <a:extLst>
                  <a:ext uri="{0D108BD9-81ED-4DB2-BD59-A6C34878D82A}">
                    <a16:rowId xmlns:a16="http://schemas.microsoft.com/office/drawing/2014/main" val="1105771470"/>
                  </a:ext>
                </a:extLst>
              </a:tr>
              <a:tr h="370840">
                <a:tc>
                  <a:txBody>
                    <a:bodyPr/>
                    <a:lstStyle/>
                    <a:p>
                      <a:r>
                        <a:rPr lang="sv-SE" sz="1200" dirty="0">
                          <a:latin typeface="Century Gothic" panose="020B0502020202020204" pitchFamily="34" charset="0"/>
                        </a:rPr>
                        <a:t>Ska avse förordnandedatumet</a:t>
                      </a:r>
                    </a:p>
                  </a:txBody>
                  <a:tcPr/>
                </a:tc>
                <a:tc>
                  <a:txBody>
                    <a:bodyPr/>
                    <a:lstStyle/>
                    <a:p>
                      <a:r>
                        <a:rPr lang="sv-SE" sz="1200" dirty="0">
                          <a:latin typeface="Century Gothic" panose="020B0502020202020204" pitchFamily="34" charset="0"/>
                        </a:rPr>
                        <a:t>Avser året innan (eller del av år)</a:t>
                      </a:r>
                    </a:p>
                  </a:txBody>
                  <a:tcPr/>
                </a:tc>
                <a:tc>
                  <a:txBody>
                    <a:bodyPr/>
                    <a:lstStyle/>
                    <a:p>
                      <a:r>
                        <a:rPr lang="sv-SE" sz="1200" dirty="0">
                          <a:latin typeface="Century Gothic" panose="020B0502020202020204" pitchFamily="34" charset="0"/>
                        </a:rPr>
                        <a:t>Avser en viss period</a:t>
                      </a:r>
                    </a:p>
                  </a:txBody>
                  <a:tcPr/>
                </a:tc>
                <a:extLst>
                  <a:ext uri="{0D108BD9-81ED-4DB2-BD59-A6C34878D82A}">
                    <a16:rowId xmlns:a16="http://schemas.microsoft.com/office/drawing/2014/main" val="3815004342"/>
                  </a:ext>
                </a:extLst>
              </a:tr>
              <a:tr h="370840">
                <a:tc>
                  <a:txBody>
                    <a:bodyPr/>
                    <a:lstStyle/>
                    <a:p>
                      <a:r>
                        <a:rPr lang="sv-SE" sz="1200" dirty="0">
                          <a:latin typeface="Century Gothic" panose="020B0502020202020204" pitchFamily="34" charset="0"/>
                        </a:rPr>
                        <a:t>Avges på heder och samvete</a:t>
                      </a:r>
                    </a:p>
                  </a:txBody>
                  <a:tcPr/>
                </a:tc>
                <a:tc>
                  <a:txBody>
                    <a:bodyPr/>
                    <a:lstStyle/>
                    <a:p>
                      <a:r>
                        <a:rPr lang="sv-SE" sz="1200" dirty="0">
                          <a:latin typeface="Century Gothic" panose="020B0502020202020204" pitchFamily="34" charset="0"/>
                        </a:rPr>
                        <a:t>Avges på heder och samvete</a:t>
                      </a:r>
                    </a:p>
                  </a:txBody>
                  <a:tcPr/>
                </a:tc>
                <a:tc>
                  <a:txBody>
                    <a:bodyPr/>
                    <a:lstStyle/>
                    <a:p>
                      <a:r>
                        <a:rPr lang="sv-SE" sz="1200" dirty="0">
                          <a:latin typeface="Century Gothic" panose="020B0502020202020204" pitchFamily="34" charset="0"/>
                        </a:rPr>
                        <a:t>Avges på heder och samvete</a:t>
                      </a:r>
                    </a:p>
                  </a:txBody>
                  <a:tcPr/>
                </a:tc>
                <a:extLst>
                  <a:ext uri="{0D108BD9-81ED-4DB2-BD59-A6C34878D82A}">
                    <a16:rowId xmlns:a16="http://schemas.microsoft.com/office/drawing/2014/main" val="3077198841"/>
                  </a:ext>
                </a:extLst>
              </a:tr>
              <a:tr h="370840">
                <a:tc>
                  <a:txBody>
                    <a:bodyPr/>
                    <a:lstStyle/>
                    <a:p>
                      <a:r>
                        <a:rPr lang="sv-SE" sz="1200" dirty="0">
                          <a:latin typeface="Century Gothic" panose="020B0502020202020204" pitchFamily="34" charset="0"/>
                        </a:rPr>
                        <a:t>Underlag ska bifogas </a:t>
                      </a:r>
                    </a:p>
                  </a:txBody>
                  <a:tcPr/>
                </a:tc>
                <a:tc>
                  <a:txBody>
                    <a:bodyPr/>
                    <a:lstStyle/>
                    <a:p>
                      <a:r>
                        <a:rPr lang="sv-SE" sz="1200" dirty="0">
                          <a:latin typeface="Century Gothic" panose="020B0502020202020204" pitchFamily="34" charset="0"/>
                        </a:rPr>
                        <a:t>Underlag ska bifogas</a:t>
                      </a:r>
                    </a:p>
                  </a:txBody>
                  <a:tcPr/>
                </a:tc>
                <a:tc>
                  <a:txBody>
                    <a:bodyPr/>
                    <a:lstStyle/>
                    <a:p>
                      <a:r>
                        <a:rPr lang="sv-SE" sz="1200" dirty="0">
                          <a:latin typeface="Century Gothic" panose="020B0502020202020204" pitchFamily="34" charset="0"/>
                        </a:rPr>
                        <a:t>Underlag ska bifogas</a:t>
                      </a:r>
                    </a:p>
                  </a:txBody>
                  <a:tcPr/>
                </a:tc>
                <a:extLst>
                  <a:ext uri="{0D108BD9-81ED-4DB2-BD59-A6C34878D82A}">
                    <a16:rowId xmlns:a16="http://schemas.microsoft.com/office/drawing/2014/main" val="2644881301"/>
                  </a:ext>
                </a:extLst>
              </a:tr>
              <a:tr h="370840">
                <a:tc>
                  <a:txBody>
                    <a:bodyPr/>
                    <a:lstStyle/>
                    <a:p>
                      <a:r>
                        <a:rPr lang="sv-SE" sz="1200" dirty="0">
                          <a:latin typeface="Century Gothic" panose="020B0502020202020204" pitchFamily="34" charset="0"/>
                        </a:rPr>
                        <a:t>Ska ge en samlad bild av den ekonomiska situationen</a:t>
                      </a:r>
                    </a:p>
                  </a:txBody>
                  <a:tcPr/>
                </a:tc>
                <a:tc>
                  <a:txBody>
                    <a:bodyPr/>
                    <a:lstStyle/>
                    <a:p>
                      <a:r>
                        <a:rPr lang="sv-SE" sz="1200" dirty="0">
                          <a:latin typeface="Century Gothic" panose="020B0502020202020204" pitchFamily="34" charset="0"/>
                        </a:rPr>
                        <a:t>Redogörelse ska bifogas</a:t>
                      </a:r>
                    </a:p>
                  </a:txBody>
                  <a:tcPr/>
                </a:tc>
                <a:tc>
                  <a:txBody>
                    <a:bodyPr/>
                    <a:lstStyle/>
                    <a:p>
                      <a:r>
                        <a:rPr lang="sv-SE" sz="1200" dirty="0">
                          <a:latin typeface="Century Gothic" panose="020B0502020202020204" pitchFamily="34" charset="0"/>
                        </a:rPr>
                        <a:t>Redogörelse ska bifogas</a:t>
                      </a:r>
                    </a:p>
                  </a:txBody>
                  <a:tcPr/>
                </a:tc>
                <a:extLst>
                  <a:ext uri="{0D108BD9-81ED-4DB2-BD59-A6C34878D82A}">
                    <a16:rowId xmlns:a16="http://schemas.microsoft.com/office/drawing/2014/main" val="1522525641"/>
                  </a:ext>
                </a:extLst>
              </a:tr>
              <a:tr h="370840">
                <a:tc>
                  <a:txBody>
                    <a:bodyPr/>
                    <a:lstStyle/>
                    <a:p>
                      <a:endParaRPr lang="sv-SE" dirty="0"/>
                    </a:p>
                  </a:txBody>
                  <a:tcPr/>
                </a:tc>
                <a:tc>
                  <a:txBody>
                    <a:bodyPr/>
                    <a:lstStyle/>
                    <a:p>
                      <a:r>
                        <a:rPr lang="sv-SE" sz="1200" dirty="0">
                          <a:latin typeface="Century Gothic" panose="020B0502020202020204" pitchFamily="34" charset="0"/>
                        </a:rPr>
                        <a:t>Anstånd kan beviljas</a:t>
                      </a:r>
                    </a:p>
                  </a:txBody>
                  <a:tcPr/>
                </a:tc>
                <a:tc>
                  <a:txBody>
                    <a:bodyPr/>
                    <a:lstStyle/>
                    <a:p>
                      <a:r>
                        <a:rPr lang="sv-SE" sz="1200" dirty="0">
                          <a:latin typeface="Century Gothic" panose="020B0502020202020204" pitchFamily="34" charset="0"/>
                        </a:rPr>
                        <a:t>Anstånd kan beviljas</a:t>
                      </a:r>
                    </a:p>
                  </a:txBody>
                  <a:tcPr/>
                </a:tc>
                <a:extLst>
                  <a:ext uri="{0D108BD9-81ED-4DB2-BD59-A6C34878D82A}">
                    <a16:rowId xmlns:a16="http://schemas.microsoft.com/office/drawing/2014/main" val="73268649"/>
                  </a:ext>
                </a:extLst>
              </a:tr>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1561077790"/>
                  </a:ext>
                </a:extLst>
              </a:tr>
            </a:tbl>
          </a:graphicData>
        </a:graphic>
      </p:graphicFrame>
      <p:sp>
        <p:nvSpPr>
          <p:cNvPr id="19" name="textruta 18">
            <a:extLst>
              <a:ext uri="{FF2B5EF4-FFF2-40B4-BE49-F238E27FC236}">
                <a16:creationId xmlns:a16="http://schemas.microsoft.com/office/drawing/2014/main" id="{40F738BC-38FD-4F37-9A53-0B05C1D91DA0}"/>
              </a:ext>
            </a:extLst>
          </p:cNvPr>
          <p:cNvSpPr txBox="1"/>
          <p:nvPr/>
        </p:nvSpPr>
        <p:spPr>
          <a:xfrm>
            <a:off x="3089429" y="5362113"/>
            <a:ext cx="4527612" cy="954107"/>
          </a:xfrm>
          <a:prstGeom prst="rect">
            <a:avLst/>
          </a:prstGeom>
          <a:noFill/>
        </p:spPr>
        <p:txBody>
          <a:bodyPr wrap="square" rtlCol="0">
            <a:spAutoFit/>
          </a:bodyPr>
          <a:lstStyle/>
          <a:p>
            <a:pPr marL="342900" indent="-342900">
              <a:buAutoNum type="arabicPeriod"/>
            </a:pPr>
            <a:r>
              <a:rPr lang="sv-SE" sz="1400" dirty="0">
                <a:latin typeface="Century Gothic" panose="020B0502020202020204" pitchFamily="34" charset="0"/>
              </a:rPr>
              <a:t>Ingen redogörelse = inget arvode</a:t>
            </a:r>
            <a:br>
              <a:rPr lang="sv-SE" sz="1400" dirty="0">
                <a:latin typeface="Century Gothic" panose="020B0502020202020204" pitchFamily="34" charset="0"/>
              </a:rPr>
            </a:br>
            <a:endParaRPr lang="sv-SE" sz="1400" dirty="0">
              <a:latin typeface="Century Gothic" panose="020B0502020202020204" pitchFamily="34" charset="0"/>
            </a:endParaRPr>
          </a:p>
          <a:p>
            <a:pPr marL="342900" indent="-342900">
              <a:buAutoNum type="arabicPeriod"/>
            </a:pPr>
            <a:r>
              <a:rPr lang="sv-SE" sz="1400" dirty="0">
                <a:latin typeface="Century Gothic" panose="020B0502020202020204" pitchFamily="34" charset="0"/>
              </a:rPr>
              <a:t>Det är ställföreträdarens skyldighet att inhämta underlag, inte överförmyndarens</a:t>
            </a:r>
          </a:p>
        </p:txBody>
      </p:sp>
      <p:pic>
        <p:nvPicPr>
          <p:cNvPr id="106" name="Ljud 105">
            <a:hlinkClick r:id="" action="ppaction://media"/>
            <a:extLst>
              <a:ext uri="{FF2B5EF4-FFF2-40B4-BE49-F238E27FC236}">
                <a16:creationId xmlns:a16="http://schemas.microsoft.com/office/drawing/2014/main" id="{21AEC0F1-83EF-369E-97EC-D4C8E49230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3876117"/>
      </p:ext>
    </p:extLst>
  </p:cSld>
  <p:clrMapOvr>
    <a:masterClrMapping/>
  </p:clrMapOvr>
  <mc:AlternateContent xmlns:mc="http://schemas.openxmlformats.org/markup-compatibility/2006" xmlns:p14="http://schemas.microsoft.com/office/powerpoint/2010/main">
    <mc:Choice Requires="p14">
      <p:transition spd="slow" p14:dur="2000" advTm="195634"/>
    </mc:Choice>
    <mc:Fallback xmlns="">
      <p:transition spd="slow" advTm="19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B2B3A6-17D5-4539-8ADC-222B4490D9A6}"/>
              </a:ext>
            </a:extLst>
          </p:cNvPr>
          <p:cNvSpPr>
            <a:spLocks noGrp="1"/>
          </p:cNvSpPr>
          <p:nvPr>
            <p:ph type="title"/>
          </p:nvPr>
        </p:nvSpPr>
        <p:spPr/>
        <p:txBody>
          <a:bodyPr/>
          <a:lstStyle/>
          <a:p>
            <a:pPr algn="ctr"/>
            <a:r>
              <a:rPr lang="sv-SE" dirty="0">
                <a:solidFill>
                  <a:schemeClr val="tx1"/>
                </a:solidFill>
                <a:latin typeface="Century Gothic" panose="020B0502020202020204" pitchFamily="34" charset="0"/>
              </a:rPr>
              <a:t>Vad säger lagen om</a:t>
            </a:r>
            <a:br>
              <a:rPr lang="sv-SE" dirty="0">
                <a:solidFill>
                  <a:schemeClr val="tx1"/>
                </a:solidFill>
                <a:latin typeface="Century Gothic" panose="020B0502020202020204" pitchFamily="34" charset="0"/>
              </a:rPr>
            </a:br>
            <a:r>
              <a:rPr lang="sv-SE" dirty="0">
                <a:solidFill>
                  <a:schemeClr val="tx1"/>
                </a:solidFill>
                <a:latin typeface="Century Gothic" panose="020B0502020202020204" pitchFamily="34" charset="0"/>
              </a:rPr>
              <a:t>årsredovisningsskyldighet?</a:t>
            </a:r>
          </a:p>
        </p:txBody>
      </p:sp>
      <p:sp>
        <p:nvSpPr>
          <p:cNvPr id="3" name="Platshållare för innehåll 2">
            <a:extLst>
              <a:ext uri="{FF2B5EF4-FFF2-40B4-BE49-F238E27FC236}">
                <a16:creationId xmlns:a16="http://schemas.microsoft.com/office/drawing/2014/main" id="{A047A62B-2932-442E-839C-538E19F4AF69}"/>
              </a:ext>
            </a:extLst>
          </p:cNvPr>
          <p:cNvSpPr>
            <a:spLocks noGrp="1"/>
          </p:cNvSpPr>
          <p:nvPr>
            <p:ph sz="half" idx="1"/>
          </p:nvPr>
        </p:nvSpPr>
        <p:spPr/>
        <p:txBody>
          <a:bodyPr>
            <a:normAutofit fontScale="77500" lnSpcReduction="20000"/>
          </a:bodyPr>
          <a:lstStyle/>
          <a:p>
            <a:pPr fontAlgn="base"/>
            <a:r>
              <a:rPr lang="sv-SE" b="1" dirty="0">
                <a:latin typeface="Century Gothic" panose="020B0502020202020204" pitchFamily="34" charset="0"/>
              </a:rPr>
              <a:t>13 kap. 14 §</a:t>
            </a:r>
            <a:r>
              <a:rPr lang="sv-SE" dirty="0">
                <a:latin typeface="Century Gothic" panose="020B0502020202020204" pitchFamily="34" charset="0"/>
              </a:rPr>
              <a:t> </a:t>
            </a:r>
            <a:r>
              <a:rPr lang="sv-SE" b="1" dirty="0">
                <a:latin typeface="Century Gothic" panose="020B0502020202020204" pitchFamily="34" charset="0"/>
              </a:rPr>
              <a:t>FB </a:t>
            </a:r>
            <a:br>
              <a:rPr lang="sv-SE" dirty="0">
                <a:latin typeface="Century Gothic" panose="020B0502020202020204" pitchFamily="34" charset="0"/>
              </a:rPr>
            </a:br>
            <a:r>
              <a:rPr lang="sv-SE" dirty="0">
                <a:latin typeface="Century Gothic" panose="020B0502020202020204" pitchFamily="34" charset="0"/>
              </a:rPr>
              <a:t>Föräldrar skall före den </a:t>
            </a:r>
            <a:br>
              <a:rPr lang="sv-SE" dirty="0">
                <a:latin typeface="Century Gothic" panose="020B0502020202020204" pitchFamily="34" charset="0"/>
              </a:rPr>
            </a:br>
            <a:r>
              <a:rPr lang="sv-SE" dirty="0">
                <a:latin typeface="Century Gothic" panose="020B0502020202020204" pitchFamily="34" charset="0"/>
              </a:rPr>
              <a:t>1 mars varje år i en årsräkning till överförmyndaren redogöra för förvaltningen under föregående år av egendom som avses i 2 § samt sådan egendom som omfattas av bestämmelserna om samtycke enligt 10 §. Årsräkningen skall avges på heder och samvete.</a:t>
            </a:r>
            <a:br>
              <a:rPr lang="sv-SE" dirty="0">
                <a:latin typeface="Century Gothic" panose="020B0502020202020204" pitchFamily="34" charset="0"/>
              </a:rPr>
            </a:br>
            <a:br>
              <a:rPr lang="sv-SE" dirty="0">
                <a:latin typeface="Century Gothic" panose="020B0502020202020204" pitchFamily="34" charset="0"/>
              </a:rPr>
            </a:br>
            <a:r>
              <a:rPr lang="sv-SE" dirty="0">
                <a:latin typeface="Century Gothic" panose="020B0502020202020204" pitchFamily="34" charset="0"/>
              </a:rPr>
              <a:t>I årsräkningen skall anges</a:t>
            </a:r>
            <a:br>
              <a:rPr lang="sv-SE" dirty="0">
                <a:latin typeface="Century Gothic" panose="020B0502020202020204" pitchFamily="34" charset="0"/>
              </a:rPr>
            </a:br>
            <a:r>
              <a:rPr lang="sv-SE" dirty="0">
                <a:latin typeface="Century Gothic" panose="020B0502020202020204" pitchFamily="34" charset="0"/>
              </a:rPr>
              <a:t>   1. egendomen och dess värde vid början och slutet av den tid som räkningen avser,</a:t>
            </a:r>
            <a:br>
              <a:rPr lang="sv-SE" dirty="0">
                <a:latin typeface="Century Gothic" panose="020B0502020202020204" pitchFamily="34" charset="0"/>
              </a:rPr>
            </a:br>
            <a:r>
              <a:rPr lang="sv-SE" dirty="0">
                <a:latin typeface="Century Gothic" panose="020B0502020202020204" pitchFamily="34" charset="0"/>
              </a:rPr>
              <a:t>   2. skulder som hänför sig till egendomen vid samma tidpunkter, och</a:t>
            </a:r>
            <a:br>
              <a:rPr lang="sv-SE" dirty="0">
                <a:latin typeface="Century Gothic" panose="020B0502020202020204" pitchFamily="34" charset="0"/>
              </a:rPr>
            </a:br>
            <a:r>
              <a:rPr lang="sv-SE" dirty="0">
                <a:latin typeface="Century Gothic" panose="020B0502020202020204" pitchFamily="34" charset="0"/>
              </a:rPr>
              <a:t>   3. inkomster av egendomen och utgifter som har betalats med egendomen eller dess avkastning. </a:t>
            </a:r>
            <a:r>
              <a:rPr lang="sv-SE" i="1" dirty="0">
                <a:latin typeface="Century Gothic" panose="020B0502020202020204" pitchFamily="34" charset="0"/>
              </a:rPr>
              <a:t>Lag (1994:1433)</a:t>
            </a:r>
            <a:r>
              <a:rPr lang="sv-SE" dirty="0">
                <a:latin typeface="Century Gothic" panose="020B0502020202020204" pitchFamily="34" charset="0"/>
              </a:rPr>
              <a:t>.</a:t>
            </a:r>
          </a:p>
        </p:txBody>
      </p:sp>
      <p:sp>
        <p:nvSpPr>
          <p:cNvPr id="4" name="Platshållare för innehåll 3">
            <a:extLst>
              <a:ext uri="{FF2B5EF4-FFF2-40B4-BE49-F238E27FC236}">
                <a16:creationId xmlns:a16="http://schemas.microsoft.com/office/drawing/2014/main" id="{BA0E2CD4-4F0C-43C1-9B4C-7F46C8889E06}"/>
              </a:ext>
            </a:extLst>
          </p:cNvPr>
          <p:cNvSpPr>
            <a:spLocks noGrp="1"/>
          </p:cNvSpPr>
          <p:nvPr>
            <p:ph sz="half" idx="2"/>
          </p:nvPr>
        </p:nvSpPr>
        <p:spPr/>
        <p:txBody>
          <a:bodyPr>
            <a:normAutofit fontScale="77500" lnSpcReduction="20000"/>
          </a:bodyPr>
          <a:lstStyle/>
          <a:p>
            <a:pPr fontAlgn="base"/>
            <a:r>
              <a:rPr lang="sv-SE" b="1" dirty="0">
                <a:latin typeface="Century Gothic" panose="020B0502020202020204" pitchFamily="34" charset="0"/>
              </a:rPr>
              <a:t>14 kap. 15 § FB</a:t>
            </a:r>
            <a:r>
              <a:rPr lang="sv-SE" dirty="0">
                <a:latin typeface="Century Gothic" panose="020B0502020202020204" pitchFamily="34" charset="0"/>
              </a:rPr>
              <a:t> </a:t>
            </a:r>
            <a:br>
              <a:rPr lang="sv-SE" dirty="0">
                <a:latin typeface="Century Gothic" panose="020B0502020202020204" pitchFamily="34" charset="0"/>
              </a:rPr>
            </a:br>
            <a:r>
              <a:rPr lang="sv-SE" dirty="0">
                <a:latin typeface="Century Gothic" panose="020B0502020202020204" pitchFamily="34" charset="0"/>
              </a:rPr>
              <a:t>Förordnade förmyndare, gode män och förvaltare skall före den 1 mars varje år i en årsräkning till överförmyndaren redogöra för förvaltningen under föregående år av egendom som har stått under ställföreträdarens förvaltning. Årsräkningen skall avges på heder och samvete.</a:t>
            </a:r>
            <a:br>
              <a:rPr lang="sv-SE" dirty="0">
                <a:latin typeface="Century Gothic" panose="020B0502020202020204" pitchFamily="34" charset="0"/>
              </a:rPr>
            </a:br>
            <a:br>
              <a:rPr lang="sv-SE" dirty="0">
                <a:latin typeface="Century Gothic" panose="020B0502020202020204" pitchFamily="34" charset="0"/>
              </a:rPr>
            </a:br>
            <a:r>
              <a:rPr lang="sv-SE" dirty="0">
                <a:latin typeface="Century Gothic" panose="020B0502020202020204" pitchFamily="34" charset="0"/>
              </a:rPr>
              <a:t>I årsräkningen skall anges den enskildes tillgångar och skulder vid början och slutet av den tid som räkningen avser. Vidare skall en sammanställning göras av inkomster och utgifter under nämnda tid. Av årsräkningen skall särskilt framgå hur mycket som har använts för den enskildes uppehälle eller nytta i övrigt. </a:t>
            </a:r>
            <a:r>
              <a:rPr lang="sv-SE" i="1" dirty="0">
                <a:latin typeface="Century Gothic" panose="020B0502020202020204" pitchFamily="34" charset="0"/>
              </a:rPr>
              <a:t>Lag (1994:1433)</a:t>
            </a:r>
            <a:r>
              <a:rPr lang="sv-SE" dirty="0">
                <a:latin typeface="Century Gothic" panose="020B0502020202020204" pitchFamily="34" charset="0"/>
              </a:rPr>
              <a:t>.</a:t>
            </a:r>
          </a:p>
        </p:txBody>
      </p:sp>
      <p:pic>
        <p:nvPicPr>
          <p:cNvPr id="115" name="Ljud 114">
            <a:hlinkClick r:id="" action="ppaction://media"/>
            <a:extLst>
              <a:ext uri="{FF2B5EF4-FFF2-40B4-BE49-F238E27FC236}">
                <a16:creationId xmlns:a16="http://schemas.microsoft.com/office/drawing/2014/main" id="{B5AB6ADB-F8F5-FABF-2D43-4A3A95F8F5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3910264"/>
      </p:ext>
    </p:extLst>
  </p:cSld>
  <p:clrMapOvr>
    <a:masterClrMapping/>
  </p:clrMapOvr>
  <mc:AlternateContent xmlns:mc="http://schemas.openxmlformats.org/markup-compatibility/2006" xmlns:p14="http://schemas.microsoft.com/office/powerpoint/2010/main">
    <mc:Choice Requires="p14">
      <p:transition spd="slow" p14:dur="2000" advTm="60061"/>
    </mc:Choice>
    <mc:Fallback xmlns="">
      <p:transition spd="slow" advTm="6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EF550-BA99-4953-9F43-629FB3226B10}"/>
              </a:ext>
            </a:extLst>
          </p:cNvPr>
          <p:cNvSpPr>
            <a:spLocks noGrp="1"/>
          </p:cNvSpPr>
          <p:nvPr>
            <p:ph type="title"/>
          </p:nvPr>
        </p:nvSpPr>
        <p:spPr/>
        <p:txBody>
          <a:bodyPr/>
          <a:lstStyle/>
          <a:p>
            <a:pPr algn="ctr"/>
            <a:r>
              <a:rPr lang="sv-SE" dirty="0">
                <a:solidFill>
                  <a:schemeClr val="tx1"/>
                </a:solidFill>
                <a:latin typeface="Century Gothic" panose="020B0502020202020204" pitchFamily="34" charset="0"/>
              </a:rPr>
              <a:t>För vilken period</a:t>
            </a:r>
            <a:br>
              <a:rPr lang="sv-SE" dirty="0">
                <a:solidFill>
                  <a:schemeClr val="tx1"/>
                </a:solidFill>
                <a:latin typeface="Century Gothic" panose="020B0502020202020204" pitchFamily="34" charset="0"/>
              </a:rPr>
            </a:br>
            <a:r>
              <a:rPr lang="sv-SE" dirty="0">
                <a:solidFill>
                  <a:schemeClr val="tx1"/>
                </a:solidFill>
                <a:latin typeface="Century Gothic" panose="020B0502020202020204" pitchFamily="34" charset="0"/>
              </a:rPr>
              <a:t>ska du redovisa?</a:t>
            </a:r>
          </a:p>
        </p:txBody>
      </p:sp>
      <p:sp>
        <p:nvSpPr>
          <p:cNvPr id="3" name="Platshållare för innehåll 2">
            <a:extLst>
              <a:ext uri="{FF2B5EF4-FFF2-40B4-BE49-F238E27FC236}">
                <a16:creationId xmlns:a16="http://schemas.microsoft.com/office/drawing/2014/main" id="{C7C2A3B2-E95B-4CA7-9CA5-910DB667C1CC}"/>
              </a:ext>
            </a:extLst>
          </p:cNvPr>
          <p:cNvSpPr>
            <a:spLocks noGrp="1"/>
          </p:cNvSpPr>
          <p:nvPr>
            <p:ph idx="1"/>
          </p:nvPr>
        </p:nvSpPr>
        <p:spPr/>
        <p:txBody>
          <a:bodyPr/>
          <a:lstStyle/>
          <a:p>
            <a:r>
              <a:rPr lang="sv-SE" sz="1700" dirty="0">
                <a:latin typeface="Century Gothic" panose="020B0502020202020204" pitchFamily="34" charset="0"/>
              </a:rPr>
              <a:t>En årsräkning avser vanligtvis ett helt kalenderår, men om ditt uppdrag har påbörjats under året är det från förordnandedatumet du ska redovisa. </a:t>
            </a:r>
            <a:br>
              <a:rPr lang="sv-SE" dirty="0">
                <a:latin typeface="Century Gothic" panose="020B0502020202020204" pitchFamily="34" charset="0"/>
              </a:rPr>
            </a:br>
            <a:br>
              <a:rPr lang="sv-SE" dirty="0">
                <a:latin typeface="Century Gothic" panose="020B0502020202020204" pitchFamily="34" charset="0"/>
              </a:rPr>
            </a:br>
            <a:r>
              <a:rPr lang="sv-SE" sz="1600" b="1" dirty="0">
                <a:latin typeface="Century Gothic" panose="020B0502020202020204" pitchFamily="34" charset="0"/>
              </a:rPr>
              <a:t>Exempel:</a:t>
            </a:r>
            <a:r>
              <a:rPr lang="sv-SE" sz="1600" dirty="0">
                <a:latin typeface="Century Gothic" panose="020B0502020202020204" pitchFamily="34" charset="0"/>
              </a:rPr>
              <a:t> Du förordnades som god man den 2023-06-15 och ska då redovisa för perioden 2023-06-15 – 2023-12-31. De ingående värdena i årsräkningen hämtar du från den förteckning du tidigare lämnade in. </a:t>
            </a:r>
            <a:br>
              <a:rPr lang="sv-SE" sz="1600" dirty="0">
                <a:latin typeface="Century Gothic" panose="020B0502020202020204" pitchFamily="34" charset="0"/>
              </a:rPr>
            </a:br>
            <a:r>
              <a:rPr lang="sv-SE" sz="1600" dirty="0">
                <a:latin typeface="Century Gothic" panose="020B0502020202020204" pitchFamily="34" charset="0"/>
              </a:rPr>
              <a:t>Om det har skett ett byte av god man så hämtar du de ingående värdena från den tidigare gode mannens slutredovisning. </a:t>
            </a:r>
            <a:br>
              <a:rPr lang="sv-SE" sz="1400" dirty="0">
                <a:latin typeface="Century Gothic" panose="020B0502020202020204" pitchFamily="34" charset="0"/>
              </a:rPr>
            </a:br>
            <a:br>
              <a:rPr lang="sv-SE" sz="1400" dirty="0">
                <a:latin typeface="Century Gothic" panose="020B0502020202020204" pitchFamily="34" charset="0"/>
              </a:rPr>
            </a:br>
            <a:endParaRPr lang="sv-SE" sz="1400" dirty="0">
              <a:latin typeface="Century Gothic" panose="020B0502020202020204" pitchFamily="34" charset="0"/>
            </a:endParaRPr>
          </a:p>
          <a:p>
            <a:r>
              <a:rPr lang="sv-SE" dirty="0">
                <a:latin typeface="Century Gothic" panose="020B0502020202020204" pitchFamily="34" charset="0"/>
              </a:rPr>
              <a:t>Om ditt uppdrag har upphört t.ex. genom beslut i tingsrätten eller genom att huvudmannen har avlidit ska du lämna en sluträkning fram till det datum då uppdraget upphörde. </a:t>
            </a:r>
          </a:p>
        </p:txBody>
      </p:sp>
      <p:pic>
        <p:nvPicPr>
          <p:cNvPr id="64" name="Ljud 63">
            <a:hlinkClick r:id="" action="ppaction://media"/>
            <a:extLst>
              <a:ext uri="{FF2B5EF4-FFF2-40B4-BE49-F238E27FC236}">
                <a16:creationId xmlns:a16="http://schemas.microsoft.com/office/drawing/2014/main" id="{162FCC64-6403-BCCC-570C-CAE794E95D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1547782"/>
      </p:ext>
    </p:extLst>
  </p:cSld>
  <p:clrMapOvr>
    <a:masterClrMapping/>
  </p:clrMapOvr>
  <mc:AlternateContent xmlns:mc="http://schemas.openxmlformats.org/markup-compatibility/2006" xmlns:p14="http://schemas.microsoft.com/office/powerpoint/2010/main">
    <mc:Choice Requires="p14">
      <p:transition spd="slow" p14:dur="2000" advTm="59470"/>
    </mc:Choice>
    <mc:Fallback xmlns="">
      <p:transition spd="slow" advTm="5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FC107-9ECE-44F5-A2EC-CAE6E12DEDD6}"/>
              </a:ext>
            </a:extLst>
          </p:cNvPr>
          <p:cNvSpPr>
            <a:spLocks noGrp="1"/>
          </p:cNvSpPr>
          <p:nvPr>
            <p:ph type="title"/>
          </p:nvPr>
        </p:nvSpPr>
        <p:spPr>
          <a:xfrm>
            <a:off x="677334" y="781050"/>
            <a:ext cx="8596668" cy="638175"/>
          </a:xfrm>
        </p:spPr>
        <p:txBody>
          <a:bodyPr>
            <a:normAutofit/>
          </a:bodyPr>
          <a:lstStyle/>
          <a:p>
            <a:pPr algn="ctr"/>
            <a:r>
              <a:rPr lang="sv-SE" sz="3200" dirty="0">
                <a:solidFill>
                  <a:schemeClr val="tx1"/>
                </a:solidFill>
                <a:latin typeface="Century Gothic" panose="020B0502020202020204" pitchFamily="34" charset="0"/>
              </a:rPr>
              <a:t>Kontostruktur</a:t>
            </a:r>
          </a:p>
        </p:txBody>
      </p:sp>
      <p:sp>
        <p:nvSpPr>
          <p:cNvPr id="4" name="textruta 3">
            <a:extLst>
              <a:ext uri="{FF2B5EF4-FFF2-40B4-BE49-F238E27FC236}">
                <a16:creationId xmlns:a16="http://schemas.microsoft.com/office/drawing/2014/main" id="{CF867295-D147-4992-B777-E385B6DA0337}"/>
              </a:ext>
            </a:extLst>
          </p:cNvPr>
          <p:cNvSpPr txBox="1"/>
          <p:nvPr/>
        </p:nvSpPr>
        <p:spPr>
          <a:xfrm>
            <a:off x="591609" y="1724025"/>
            <a:ext cx="2770716" cy="2862322"/>
          </a:xfrm>
          <a:prstGeom prst="rect">
            <a:avLst/>
          </a:prstGeom>
          <a:noFill/>
          <a:ln w="6350">
            <a:solidFill>
              <a:schemeClr val="tx1"/>
            </a:solidFill>
          </a:ln>
        </p:spPr>
        <p:txBody>
          <a:bodyPr wrap="square" rtlCol="0">
            <a:spAutoFit/>
          </a:bodyPr>
          <a:lstStyle/>
          <a:p>
            <a:r>
              <a:rPr lang="sv-SE" b="1" dirty="0">
                <a:latin typeface="Century Gothic" panose="020B0502020202020204" pitchFamily="34" charset="0"/>
              </a:rPr>
              <a:t>Transaktionskonto</a:t>
            </a:r>
            <a:br>
              <a:rPr lang="sv-SE" b="1" dirty="0">
                <a:latin typeface="Century Gothic" panose="020B0502020202020204" pitchFamily="34" charset="0"/>
              </a:rPr>
            </a:br>
            <a:endParaRPr lang="sv-SE" b="1"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Konto för löpande inkomster och utgifter</a:t>
            </a:r>
            <a:br>
              <a:rPr lang="sv-SE" sz="1200" dirty="0">
                <a:latin typeface="Century Gothic" panose="020B0502020202020204" pitchFamily="34" charset="0"/>
              </a:rPr>
            </a:br>
            <a:endParaRPr lang="sv-SE" sz="1200"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Ställföreträdaren har rätt att utan medgivande från ÖFN ta ut pengar från kontot och verkställa betalningar</a:t>
            </a:r>
            <a:br>
              <a:rPr lang="sv-SE" sz="1200" dirty="0">
                <a:latin typeface="Century Gothic" panose="020B0502020202020204" pitchFamily="34" charset="0"/>
              </a:rPr>
            </a:br>
            <a:endParaRPr lang="sv-SE" sz="1200"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Vid godmanskap har HM rätt att själv göra uttag från kontot, vid förvaltarskap ingen uttagsrätt</a:t>
            </a:r>
            <a:br>
              <a:rPr lang="sv-SE" sz="1200" i="1" dirty="0">
                <a:latin typeface="Century Gothic" panose="020B0502020202020204" pitchFamily="34" charset="0"/>
              </a:rPr>
            </a:br>
            <a:endParaRPr lang="sv-SE" sz="1200" i="1" dirty="0">
              <a:latin typeface="Century Gothic" panose="020B0502020202020204" pitchFamily="34" charset="0"/>
            </a:endParaRPr>
          </a:p>
        </p:txBody>
      </p:sp>
      <p:sp>
        <p:nvSpPr>
          <p:cNvPr id="5" name="textruta 4">
            <a:extLst>
              <a:ext uri="{FF2B5EF4-FFF2-40B4-BE49-F238E27FC236}">
                <a16:creationId xmlns:a16="http://schemas.microsoft.com/office/drawing/2014/main" id="{862F4BD9-7A3E-45B4-8B86-12C1B811A67E}"/>
              </a:ext>
            </a:extLst>
          </p:cNvPr>
          <p:cNvSpPr txBox="1"/>
          <p:nvPr/>
        </p:nvSpPr>
        <p:spPr>
          <a:xfrm>
            <a:off x="3590310" y="1724025"/>
            <a:ext cx="2770716" cy="2862322"/>
          </a:xfrm>
          <a:prstGeom prst="rect">
            <a:avLst/>
          </a:prstGeom>
          <a:noFill/>
          <a:ln w="6350">
            <a:solidFill>
              <a:schemeClr val="tx1"/>
            </a:solidFill>
          </a:ln>
        </p:spPr>
        <p:txBody>
          <a:bodyPr wrap="square" rtlCol="0">
            <a:spAutoFit/>
          </a:bodyPr>
          <a:lstStyle/>
          <a:p>
            <a:r>
              <a:rPr lang="sv-SE" b="1" dirty="0">
                <a:latin typeface="Century Gothic" panose="020B0502020202020204" pitchFamily="34" charset="0"/>
              </a:rPr>
              <a:t>Sparkonto (ÖF-spärr)</a:t>
            </a:r>
            <a:br>
              <a:rPr lang="sv-SE" b="1" dirty="0">
                <a:latin typeface="Century Gothic" panose="020B0502020202020204" pitchFamily="34" charset="0"/>
              </a:rPr>
            </a:br>
            <a:endParaRPr lang="sv-SE" b="1"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Ställföreträdaren har rätt att göra uttag från kontot endast efter medgivande från ÖFN</a:t>
            </a:r>
            <a:br>
              <a:rPr lang="sv-SE" sz="1200" dirty="0">
                <a:latin typeface="Century Gothic" panose="020B0502020202020204" pitchFamily="34" charset="0"/>
              </a:rPr>
            </a:br>
            <a:endParaRPr lang="sv-SE" sz="1200"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Förvaltningen av kontot redovisas genom kontoutdrag och årsbesked från banken</a:t>
            </a:r>
            <a:br>
              <a:rPr lang="sv-SE" sz="1200" dirty="0">
                <a:latin typeface="Century Gothic" panose="020B0502020202020204" pitchFamily="34" charset="0"/>
              </a:rPr>
            </a:br>
            <a:endParaRPr lang="sv-SE" sz="1200"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Vid godmanskap har HM rätt att själv göra uttag från kontot, vid förvaltarskap ingen uttagsrätt</a:t>
            </a:r>
          </a:p>
          <a:p>
            <a:endParaRPr lang="sv-SE" sz="1200" i="1" dirty="0">
              <a:latin typeface="Century Gothic" panose="020B0502020202020204" pitchFamily="34" charset="0"/>
            </a:endParaRPr>
          </a:p>
        </p:txBody>
      </p:sp>
      <p:sp>
        <p:nvSpPr>
          <p:cNvPr id="7" name="textruta 6">
            <a:extLst>
              <a:ext uri="{FF2B5EF4-FFF2-40B4-BE49-F238E27FC236}">
                <a16:creationId xmlns:a16="http://schemas.microsoft.com/office/drawing/2014/main" id="{AE5B4400-34C7-4084-861D-61421FDB8F6C}"/>
              </a:ext>
            </a:extLst>
          </p:cNvPr>
          <p:cNvSpPr txBox="1"/>
          <p:nvPr/>
        </p:nvSpPr>
        <p:spPr>
          <a:xfrm>
            <a:off x="6859061" y="1724025"/>
            <a:ext cx="2770716" cy="3877985"/>
          </a:xfrm>
          <a:prstGeom prst="rect">
            <a:avLst/>
          </a:prstGeom>
          <a:noFill/>
          <a:ln w="9525">
            <a:solidFill>
              <a:schemeClr val="tx1"/>
            </a:solidFill>
          </a:ln>
        </p:spPr>
        <p:txBody>
          <a:bodyPr wrap="square" rtlCol="0">
            <a:spAutoFit/>
          </a:bodyPr>
          <a:lstStyle/>
          <a:p>
            <a:r>
              <a:rPr lang="sv-SE" b="1" dirty="0">
                <a:latin typeface="Century Gothic" panose="020B0502020202020204" pitchFamily="34" charset="0"/>
              </a:rPr>
              <a:t>Egna medelskonto</a:t>
            </a:r>
          </a:p>
          <a:p>
            <a:endParaRPr lang="sv-SE" sz="1200" b="1" i="1"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Kontot ska endast användas av huvudmannen alt. personal</a:t>
            </a:r>
            <a:br>
              <a:rPr lang="sv-SE" sz="1200" dirty="0">
                <a:latin typeface="Century Gothic" panose="020B0502020202020204" pitchFamily="34" charset="0"/>
              </a:rPr>
            </a:br>
            <a:endParaRPr lang="sv-SE" sz="1200"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Ställföreträdaren </a:t>
            </a:r>
            <a:r>
              <a:rPr lang="sv-SE" sz="1200" b="1" dirty="0">
                <a:latin typeface="Century Gothic" panose="020B0502020202020204" pitchFamily="34" charset="0"/>
              </a:rPr>
              <a:t>förvaltar inte </a:t>
            </a:r>
            <a:r>
              <a:rPr lang="sv-SE" sz="1200" dirty="0">
                <a:latin typeface="Century Gothic" panose="020B0502020202020204" pitchFamily="34" charset="0"/>
              </a:rPr>
              <a:t>kontot och ska därför inte redovisa hur pengarna på kontot har använts, men ska inkomma med underlag som visar att insättningar av egna medel har gjorts på kontot</a:t>
            </a:r>
            <a:br>
              <a:rPr lang="sv-SE" sz="1200" dirty="0">
                <a:latin typeface="Century Gothic" panose="020B0502020202020204" pitchFamily="34" charset="0"/>
              </a:rPr>
            </a:br>
            <a:endParaRPr lang="sv-SE" sz="1200" dirty="0">
              <a:latin typeface="Century Gothic" panose="020B0502020202020204" pitchFamily="34" charset="0"/>
            </a:endParaRPr>
          </a:p>
          <a:p>
            <a:pPr marL="171450" indent="-171450">
              <a:buFont typeface="Arial" panose="020B0604020202020204" pitchFamily="34" charset="0"/>
              <a:buChar char="•"/>
            </a:pPr>
            <a:r>
              <a:rPr lang="sv-SE" sz="1200" dirty="0">
                <a:latin typeface="Century Gothic" panose="020B0502020202020204" pitchFamily="34" charset="0"/>
              </a:rPr>
              <a:t>Ställföreträdaren är skyldig att kontrollera kvitton om andra än huvudmannen gör inköp, t.ex. boendepersonal eller anhöriga. Detta för att säkerställa att huvudmannens pengar kommer huvudmannen tillhanda. </a:t>
            </a:r>
          </a:p>
        </p:txBody>
      </p:sp>
      <p:sp>
        <p:nvSpPr>
          <p:cNvPr id="9" name="Vänster klammerparentes 8">
            <a:extLst>
              <a:ext uri="{FF2B5EF4-FFF2-40B4-BE49-F238E27FC236}">
                <a16:creationId xmlns:a16="http://schemas.microsoft.com/office/drawing/2014/main" id="{1366F120-74C4-457A-980F-B276D5FADFA9}"/>
              </a:ext>
            </a:extLst>
          </p:cNvPr>
          <p:cNvSpPr/>
          <p:nvPr/>
        </p:nvSpPr>
        <p:spPr>
          <a:xfrm rot="16200000">
            <a:off x="3106009" y="3840714"/>
            <a:ext cx="790112" cy="2423603"/>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solidFill>
                <a:srgbClr val="FFC000"/>
              </a:solidFill>
            </a:endParaRPr>
          </a:p>
        </p:txBody>
      </p:sp>
      <p:sp>
        <p:nvSpPr>
          <p:cNvPr id="10" name="textruta 9">
            <a:extLst>
              <a:ext uri="{FF2B5EF4-FFF2-40B4-BE49-F238E27FC236}">
                <a16:creationId xmlns:a16="http://schemas.microsoft.com/office/drawing/2014/main" id="{4DB69E02-CF51-4B40-823F-8851E5D1F6CF}"/>
              </a:ext>
            </a:extLst>
          </p:cNvPr>
          <p:cNvSpPr txBox="1"/>
          <p:nvPr/>
        </p:nvSpPr>
        <p:spPr>
          <a:xfrm>
            <a:off x="2340607" y="5602010"/>
            <a:ext cx="2320916" cy="830997"/>
          </a:xfrm>
          <a:prstGeom prst="rect">
            <a:avLst/>
          </a:prstGeom>
          <a:noFill/>
        </p:spPr>
        <p:txBody>
          <a:bodyPr wrap="square" rtlCol="0">
            <a:spAutoFit/>
          </a:bodyPr>
          <a:lstStyle/>
          <a:p>
            <a:pPr algn="ctr"/>
            <a:r>
              <a:rPr lang="sv-SE" sz="1200" b="1" dirty="0">
                <a:solidFill>
                  <a:srgbClr val="FFC000"/>
                </a:solidFill>
                <a:latin typeface="Century Gothic" panose="020B0502020202020204" pitchFamily="34" charset="0"/>
              </a:rPr>
              <a:t>Dessa konton ingår i förvaltningen och ska redovisas under A och C i årsräkningen </a:t>
            </a:r>
          </a:p>
        </p:txBody>
      </p:sp>
      <p:pic>
        <p:nvPicPr>
          <p:cNvPr id="58" name="Ljud 57">
            <a:hlinkClick r:id="" action="ppaction://media"/>
            <a:extLst>
              <a:ext uri="{FF2B5EF4-FFF2-40B4-BE49-F238E27FC236}">
                <a16:creationId xmlns:a16="http://schemas.microsoft.com/office/drawing/2014/main" id="{34C38198-F471-EEA1-6710-004BCDD6D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2543064"/>
      </p:ext>
    </p:extLst>
  </p:cSld>
  <p:clrMapOvr>
    <a:masterClrMapping/>
  </p:clrMapOvr>
  <mc:AlternateContent xmlns:mc="http://schemas.openxmlformats.org/markup-compatibility/2006" xmlns:p14="http://schemas.microsoft.com/office/powerpoint/2010/main">
    <mc:Choice Requires="p14">
      <p:transition spd="slow" p14:dur="2000" advTm="134997"/>
    </mc:Choice>
    <mc:Fallback xmlns="">
      <p:transition spd="slow" advTm="13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456117E-6F39-A815-1C7A-E1AFDB808294}"/>
              </a:ext>
            </a:extLst>
          </p:cNvPr>
          <p:cNvPicPr>
            <a:picLocks noChangeAspect="1"/>
          </p:cNvPicPr>
          <p:nvPr/>
        </p:nvPicPr>
        <p:blipFill>
          <a:blip r:embed="rId4"/>
          <a:stretch>
            <a:fillRect/>
          </a:stretch>
        </p:blipFill>
        <p:spPr>
          <a:xfrm>
            <a:off x="2882282" y="0"/>
            <a:ext cx="4889921" cy="6858000"/>
          </a:xfrm>
          <a:prstGeom prst="rect">
            <a:avLst/>
          </a:prstGeom>
        </p:spPr>
      </p:pic>
      <p:sp>
        <p:nvSpPr>
          <p:cNvPr id="4" name="textruta 3">
            <a:extLst>
              <a:ext uri="{FF2B5EF4-FFF2-40B4-BE49-F238E27FC236}">
                <a16:creationId xmlns:a16="http://schemas.microsoft.com/office/drawing/2014/main" id="{2D13F4F4-E146-DDB5-390F-865236E5D771}"/>
              </a:ext>
            </a:extLst>
          </p:cNvPr>
          <p:cNvSpPr txBox="1"/>
          <p:nvPr/>
        </p:nvSpPr>
        <p:spPr>
          <a:xfrm>
            <a:off x="7422020" y="87318"/>
            <a:ext cx="1766657" cy="461665"/>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fyller du i aktuell redovisningsperiod</a:t>
            </a:r>
          </a:p>
        </p:txBody>
      </p:sp>
      <p:sp>
        <p:nvSpPr>
          <p:cNvPr id="7" name="textruta 6">
            <a:extLst>
              <a:ext uri="{FF2B5EF4-FFF2-40B4-BE49-F238E27FC236}">
                <a16:creationId xmlns:a16="http://schemas.microsoft.com/office/drawing/2014/main" id="{09DC00DA-7A0D-704E-59F2-EED9E7D4349C}"/>
              </a:ext>
            </a:extLst>
          </p:cNvPr>
          <p:cNvSpPr txBox="1"/>
          <p:nvPr/>
        </p:nvSpPr>
        <p:spPr>
          <a:xfrm>
            <a:off x="7898628" y="1486435"/>
            <a:ext cx="2175029" cy="646331"/>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fyller du i din huvudmans namn, personnummer och adress</a:t>
            </a:r>
          </a:p>
        </p:txBody>
      </p:sp>
      <p:cxnSp>
        <p:nvCxnSpPr>
          <p:cNvPr id="8" name="Rak pilkoppling 7">
            <a:extLst>
              <a:ext uri="{FF2B5EF4-FFF2-40B4-BE49-F238E27FC236}">
                <a16:creationId xmlns:a16="http://schemas.microsoft.com/office/drawing/2014/main" id="{A85896C4-EB6C-D8C4-EFE9-499DCBF5317B}"/>
              </a:ext>
            </a:extLst>
          </p:cNvPr>
          <p:cNvCxnSpPr>
            <a:cxnSpLocks/>
          </p:cNvCxnSpPr>
          <p:nvPr/>
        </p:nvCxnSpPr>
        <p:spPr>
          <a:xfrm flipH="1">
            <a:off x="6460175" y="193850"/>
            <a:ext cx="96184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Rak pilkoppling 8">
            <a:extLst>
              <a:ext uri="{FF2B5EF4-FFF2-40B4-BE49-F238E27FC236}">
                <a16:creationId xmlns:a16="http://schemas.microsoft.com/office/drawing/2014/main" id="{0C2374B5-B721-A127-E43D-5B9A7E2FC592}"/>
              </a:ext>
            </a:extLst>
          </p:cNvPr>
          <p:cNvCxnSpPr>
            <a:cxnSpLocks/>
          </p:cNvCxnSpPr>
          <p:nvPr/>
        </p:nvCxnSpPr>
        <p:spPr>
          <a:xfrm>
            <a:off x="2023916" y="2706539"/>
            <a:ext cx="107143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EE6FF498-00F8-A7F5-117B-009A4E98FEFD}"/>
              </a:ext>
            </a:extLst>
          </p:cNvPr>
          <p:cNvCxnSpPr>
            <a:cxnSpLocks/>
          </p:cNvCxnSpPr>
          <p:nvPr/>
        </p:nvCxnSpPr>
        <p:spPr>
          <a:xfrm flipH="1">
            <a:off x="7583614" y="1633821"/>
            <a:ext cx="63002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38E3FAE3-BB20-5950-AE46-8445B6AFFA39}"/>
              </a:ext>
            </a:extLst>
          </p:cNvPr>
          <p:cNvCxnSpPr>
            <a:cxnSpLocks/>
          </p:cNvCxnSpPr>
          <p:nvPr/>
        </p:nvCxnSpPr>
        <p:spPr>
          <a:xfrm flipH="1">
            <a:off x="7583614" y="3285067"/>
            <a:ext cx="96184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3762543A-F983-273E-82DB-2BFE935A0701}"/>
              </a:ext>
            </a:extLst>
          </p:cNvPr>
          <p:cNvSpPr txBox="1"/>
          <p:nvPr/>
        </p:nvSpPr>
        <p:spPr>
          <a:xfrm>
            <a:off x="346036" y="2383373"/>
            <a:ext cx="1677880" cy="646331"/>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anger du vilken typ av uppdrag du har</a:t>
            </a:r>
          </a:p>
        </p:txBody>
      </p:sp>
      <p:sp>
        <p:nvSpPr>
          <p:cNvPr id="16" name="textruta 15">
            <a:extLst>
              <a:ext uri="{FF2B5EF4-FFF2-40B4-BE49-F238E27FC236}">
                <a16:creationId xmlns:a16="http://schemas.microsoft.com/office/drawing/2014/main" id="{B1DDB1C2-BF9F-9DC6-5B91-EBCE6A3D0C59}"/>
              </a:ext>
            </a:extLst>
          </p:cNvPr>
          <p:cNvSpPr txBox="1"/>
          <p:nvPr/>
        </p:nvSpPr>
        <p:spPr>
          <a:xfrm>
            <a:off x="8398275" y="3070218"/>
            <a:ext cx="1961965" cy="461665"/>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fyller du i dina uppgifter</a:t>
            </a:r>
          </a:p>
        </p:txBody>
      </p:sp>
      <p:cxnSp>
        <p:nvCxnSpPr>
          <p:cNvPr id="17" name="Rak pilkoppling 16">
            <a:extLst>
              <a:ext uri="{FF2B5EF4-FFF2-40B4-BE49-F238E27FC236}">
                <a16:creationId xmlns:a16="http://schemas.microsoft.com/office/drawing/2014/main" id="{376484D0-E4AC-258D-62F0-988B53A3388E}"/>
              </a:ext>
            </a:extLst>
          </p:cNvPr>
          <p:cNvCxnSpPr>
            <a:cxnSpLocks/>
          </p:cNvCxnSpPr>
          <p:nvPr/>
        </p:nvCxnSpPr>
        <p:spPr>
          <a:xfrm>
            <a:off x="2145435" y="4580878"/>
            <a:ext cx="949911"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EF093BBE-CEA1-05ED-5228-4E72EB94FDB0}"/>
              </a:ext>
            </a:extLst>
          </p:cNvPr>
          <p:cNvSpPr txBox="1"/>
          <p:nvPr/>
        </p:nvSpPr>
        <p:spPr>
          <a:xfrm>
            <a:off x="158121" y="4270158"/>
            <a:ext cx="2098089" cy="954107"/>
          </a:xfrm>
          <a:prstGeom prst="rect">
            <a:avLst/>
          </a:prstGeom>
          <a:noFill/>
        </p:spPr>
        <p:txBody>
          <a:bodyPr wrap="square" rtlCol="0">
            <a:spAutoFit/>
          </a:bodyPr>
          <a:lstStyle/>
          <a:p>
            <a:pPr algn="ctr"/>
            <a:r>
              <a:rPr lang="sv-SE" sz="1400" b="1" dirty="0">
                <a:solidFill>
                  <a:srgbClr val="0070C0"/>
                </a:solidFill>
                <a:latin typeface="Century Gothic" panose="020B0502020202020204" pitchFamily="34" charset="0"/>
              </a:rPr>
              <a:t>Redovisningen avges på heder &amp; samvete.</a:t>
            </a:r>
            <a:br>
              <a:rPr lang="sv-SE" sz="1400" b="1" dirty="0">
                <a:solidFill>
                  <a:srgbClr val="0070C0"/>
                </a:solidFill>
                <a:latin typeface="Century Gothic" panose="020B0502020202020204" pitchFamily="34" charset="0"/>
              </a:rPr>
            </a:br>
            <a:r>
              <a:rPr lang="sv-SE" sz="1400" b="1" dirty="0">
                <a:solidFill>
                  <a:srgbClr val="0070C0"/>
                </a:solidFill>
                <a:latin typeface="Century Gothic" panose="020B0502020202020204" pitchFamily="34" charset="0"/>
              </a:rPr>
              <a:t>Fyll i datum</a:t>
            </a:r>
            <a:br>
              <a:rPr lang="sv-SE" sz="1400" b="1" dirty="0">
                <a:solidFill>
                  <a:srgbClr val="0070C0"/>
                </a:solidFill>
                <a:latin typeface="Century Gothic" panose="020B0502020202020204" pitchFamily="34" charset="0"/>
              </a:rPr>
            </a:br>
            <a:r>
              <a:rPr lang="sv-SE" sz="1400" b="1" dirty="0">
                <a:solidFill>
                  <a:srgbClr val="0070C0"/>
                </a:solidFill>
                <a:latin typeface="Century Gothic" panose="020B0502020202020204" pitchFamily="34" charset="0"/>
              </a:rPr>
              <a:t>och underteckna.</a:t>
            </a:r>
          </a:p>
        </p:txBody>
      </p:sp>
      <p:sp>
        <p:nvSpPr>
          <p:cNvPr id="20" name="Pil: höger 19">
            <a:extLst>
              <a:ext uri="{FF2B5EF4-FFF2-40B4-BE49-F238E27FC236}">
                <a16:creationId xmlns:a16="http://schemas.microsoft.com/office/drawing/2014/main" id="{6A2C9FC6-47BA-9F05-1FCD-688C7B3ADFAF}"/>
              </a:ext>
            </a:extLst>
          </p:cNvPr>
          <p:cNvSpPr/>
          <p:nvPr/>
        </p:nvSpPr>
        <p:spPr>
          <a:xfrm>
            <a:off x="7489169" y="5224179"/>
            <a:ext cx="363985" cy="1473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0EF1FA2E-D298-AE30-974A-09179BF94313}"/>
              </a:ext>
            </a:extLst>
          </p:cNvPr>
          <p:cNvSpPr/>
          <p:nvPr/>
        </p:nvSpPr>
        <p:spPr>
          <a:xfrm>
            <a:off x="3095346" y="4856086"/>
            <a:ext cx="4377514" cy="20019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1A130843-DEC9-AA1C-3C7D-77D7FA84538D}"/>
              </a:ext>
            </a:extLst>
          </p:cNvPr>
          <p:cNvSpPr txBox="1"/>
          <p:nvPr/>
        </p:nvSpPr>
        <p:spPr>
          <a:xfrm>
            <a:off x="7583614" y="5159366"/>
            <a:ext cx="1766657" cy="276999"/>
          </a:xfrm>
          <a:prstGeom prst="rect">
            <a:avLst/>
          </a:prstGeom>
          <a:noFill/>
        </p:spPr>
        <p:txBody>
          <a:bodyPr wrap="square" rtlCol="0">
            <a:spAutoFit/>
          </a:bodyPr>
          <a:lstStyle/>
          <a:p>
            <a:pPr algn="ctr"/>
            <a:r>
              <a:rPr lang="sv-SE" sz="1200" b="1" dirty="0">
                <a:solidFill>
                  <a:srgbClr val="FF0000"/>
                </a:solidFill>
                <a:latin typeface="Century Gothic" panose="020B0502020202020204" pitchFamily="34" charset="0"/>
              </a:rPr>
              <a:t>Fylls i av ÖFN</a:t>
            </a:r>
          </a:p>
        </p:txBody>
      </p:sp>
      <p:pic>
        <p:nvPicPr>
          <p:cNvPr id="67" name="Ljud 66">
            <a:hlinkClick r:id="" action="ppaction://media"/>
            <a:extLst>
              <a:ext uri="{FF2B5EF4-FFF2-40B4-BE49-F238E27FC236}">
                <a16:creationId xmlns:a16="http://schemas.microsoft.com/office/drawing/2014/main" id="{DE0A317E-E551-EBFF-E440-534CA992A6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3537365"/>
      </p:ext>
    </p:extLst>
  </p:cSld>
  <p:clrMapOvr>
    <a:masterClrMapping/>
  </p:clrMapOvr>
  <mc:AlternateContent xmlns:mc="http://schemas.openxmlformats.org/markup-compatibility/2006" xmlns:p14="http://schemas.microsoft.com/office/powerpoint/2010/main">
    <mc:Choice Requires="p14">
      <p:transition spd="slow" p14:dur="2000" advTm="169780"/>
    </mc:Choice>
    <mc:Fallback xmlns="">
      <p:transition spd="slow" advTm="16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extLst>
    <p:ext uri="{3A86A75C-4F4B-4683-9AE1-C65F6400EC91}">
      <p14:laserTraceLst xmlns:p14="http://schemas.microsoft.com/office/powerpoint/2010/main">
        <p14:tracePtLst>
          <p14:tracePt t="16631" x="8043863" y="803275"/>
          <p14:tracePt t="16637" x="8043863" y="812800"/>
          <p14:tracePt t="16651" x="8043863" y="820738"/>
          <p14:tracePt t="16658" x="8034338" y="820738"/>
          <p14:tracePt t="16672" x="8016875" y="830263"/>
          <p14:tracePt t="16680" x="7991475" y="847725"/>
          <p14:tracePt t="16687" x="7956550" y="847725"/>
          <p14:tracePt t="16694" x="7939088" y="855663"/>
          <p14:tracePt t="16702" x="7894638" y="855663"/>
          <p14:tracePt t="16709" x="7869238" y="855663"/>
          <p14:tracePt t="16715" x="7842250" y="855663"/>
          <p14:tracePt t="16723" x="7834313" y="855663"/>
          <p14:tracePt t="16733" x="7799388" y="855663"/>
          <p14:tracePt t="16737" x="7781925" y="855663"/>
          <p14:tracePt t="16744" x="7772400" y="855663"/>
          <p14:tracePt t="16752" x="7754938" y="855663"/>
          <p14:tracePt t="16758" x="7747000" y="855663"/>
          <p14:tracePt t="16766" x="7737475" y="855663"/>
          <p14:tracePt t="16773" x="7729538" y="855663"/>
          <p14:tracePt t="16783" x="7720013" y="855663"/>
          <p14:tracePt t="16787" x="7712075" y="855663"/>
          <p14:tracePt t="16794" x="7702550" y="855663"/>
          <p14:tracePt t="16809" x="7694613" y="855663"/>
          <p14:tracePt t="16816" x="7677150" y="855663"/>
          <p14:tracePt t="16823" x="7667625" y="847725"/>
          <p14:tracePt t="16831" x="7650163" y="847725"/>
          <p14:tracePt t="16837" x="7650163" y="838200"/>
          <p14:tracePt t="16844" x="7642225" y="830263"/>
          <p14:tracePt t="16851" x="7624763" y="830263"/>
          <p14:tracePt t="16858" x="7615238" y="830263"/>
          <p14:tracePt t="16865" x="7607300" y="830263"/>
          <p14:tracePt t="16872" x="7589838" y="820738"/>
          <p14:tracePt t="16886" x="7562850" y="812800"/>
          <p14:tracePt t="16901" x="7527925" y="803275"/>
          <p14:tracePt t="16909" x="7502525" y="795338"/>
          <p14:tracePt t="16915" x="7485063" y="785813"/>
          <p14:tracePt t="16923" x="7458075" y="785813"/>
          <p14:tracePt t="16930" x="7440613" y="777875"/>
          <p14:tracePt t="16936" x="7423150" y="768350"/>
          <p14:tracePt t="16944" x="7405688" y="768350"/>
          <p14:tracePt t="16951" x="7380288" y="760413"/>
          <p14:tracePt t="16958" x="7370763" y="750888"/>
          <p14:tracePt t="16965" x="7362825" y="733425"/>
          <p14:tracePt t="16972" x="7345363" y="733425"/>
          <p14:tracePt t="16986" x="7335838" y="725488"/>
          <p14:tracePt t="17002" x="7318375" y="715963"/>
          <p14:tracePt t="17008" x="7310438" y="698500"/>
          <p14:tracePt t="17564" x="7300913" y="698500"/>
          <p14:tracePt t="17572" x="7292975" y="698500"/>
          <p14:tracePt t="17577" x="7283450" y="698500"/>
          <p14:tracePt t="17592" x="7275513" y="698500"/>
          <p14:tracePt t="17599" x="7265988" y="698500"/>
          <p14:tracePt t="17606" x="7265988" y="690563"/>
          <p14:tracePt t="17613" x="7248525" y="690563"/>
          <p14:tracePt t="17620" x="7240588" y="681038"/>
          <p14:tracePt t="17635" x="7231063" y="673100"/>
          <p14:tracePt t="17649" x="7223125" y="673100"/>
          <p14:tracePt t="17656" x="7213600" y="673100"/>
          <p14:tracePt t="17670" x="7213600" y="663575"/>
          <p14:tracePt t="17678" x="7205663" y="663575"/>
          <p14:tracePt t="17685" x="7196138" y="655638"/>
          <p14:tracePt t="17691" x="7188200" y="655638"/>
          <p14:tracePt t="17698" x="7178675" y="638175"/>
          <p14:tracePt t="17706" x="7170738" y="628650"/>
          <p14:tracePt t="17714" x="7161213" y="628650"/>
          <p14:tracePt t="17720" x="7153275" y="620713"/>
          <p14:tracePt t="17727" x="7143750" y="611188"/>
          <p14:tracePt t="17735" x="7135813" y="603250"/>
          <p14:tracePt t="17741" x="7126288" y="603250"/>
          <p14:tracePt t="17749" x="7108825" y="603250"/>
          <p14:tracePt t="17756" x="7100888" y="593725"/>
          <p14:tracePt t="17764" x="7091363" y="585788"/>
          <p14:tracePt t="17773" x="7083425" y="585788"/>
          <p14:tracePt t="17791" x="7073900" y="576263"/>
          <p14:tracePt t="17799" x="7065963" y="576263"/>
          <p14:tracePt t="17813" x="7056438" y="576263"/>
          <p14:tracePt t="17820" x="7056438" y="568325"/>
          <p14:tracePt t="17828" x="7048500" y="568325"/>
          <p14:tracePt t="17834" x="7038975" y="568325"/>
          <p14:tracePt t="17849" x="7031038" y="568325"/>
          <p14:tracePt t="17856" x="7031038" y="558800"/>
          <p14:tracePt t="17869" x="7021513" y="558800"/>
          <p14:tracePt t="17878" x="7013575" y="558800"/>
          <p14:tracePt t="17890" x="7004050" y="550863"/>
          <p14:tracePt t="17899" x="6996113" y="550863"/>
          <p14:tracePt t="17913" x="6978650" y="550863"/>
          <p14:tracePt t="17927" x="6969125" y="550863"/>
          <p14:tracePt t="17933" x="6961188" y="550863"/>
          <p14:tracePt t="17948" x="6961188" y="541338"/>
          <p14:tracePt t="17955" x="6951663" y="541338"/>
          <p14:tracePt t="17969" x="6943725" y="541338"/>
          <p14:tracePt t="17984" x="6934200" y="533400"/>
          <p14:tracePt t="18011" x="6934200" y="523875"/>
          <p14:tracePt t="18018" x="6916738" y="523875"/>
          <p14:tracePt t="18049" x="6908800" y="515938"/>
          <p14:tracePt t="18069" x="6899275" y="515938"/>
          <p14:tracePt t="18076" x="6899275" y="498475"/>
          <p14:tracePt t="18082" x="6891338" y="498475"/>
          <p14:tracePt t="18119" x="6891338" y="488950"/>
          <p14:tracePt t="18140" x="6891338" y="481013"/>
          <p14:tracePt t="18148" x="6881813" y="481013"/>
          <p14:tracePt t="18176" x="6881813" y="471488"/>
          <p14:tracePt t="18190" x="6881813" y="463550"/>
          <p14:tracePt t="18247" x="6881813" y="454025"/>
          <p14:tracePt t="18261" x="6881813" y="436563"/>
          <p14:tracePt t="18297" x="6881813" y="428625"/>
          <p14:tracePt t="18304" x="6873875" y="419100"/>
          <p14:tracePt t="18318" x="6873875" y="411163"/>
          <p14:tracePt t="18346" x="6873875" y="401638"/>
          <p14:tracePt t="18360" x="6873875" y="393700"/>
          <p14:tracePt t="18389" x="6873875" y="384175"/>
          <p14:tracePt t="18397" x="6856413" y="384175"/>
          <p14:tracePt t="18404" x="6856413" y="366713"/>
          <p14:tracePt t="18425" x="6846888" y="366713"/>
          <p14:tracePt t="18439" x="6846888" y="358775"/>
          <p14:tracePt t="18467" x="6838950" y="358775"/>
          <p14:tracePt t="18474" x="6838950" y="349250"/>
          <p14:tracePt t="18481" x="6829425" y="341313"/>
          <p14:tracePt t="18488" x="6821488" y="341313"/>
          <p14:tracePt t="18496" x="6811963" y="341313"/>
          <p14:tracePt t="18503" x="6786563" y="331788"/>
          <p14:tracePt t="18509" x="6777038" y="331788"/>
          <p14:tracePt t="18517" x="6769100" y="323850"/>
          <p14:tracePt t="18525" x="6759575" y="323850"/>
          <p14:tracePt t="18532" x="6751638" y="314325"/>
          <p14:tracePt t="18537" x="6742113" y="314325"/>
          <p14:tracePt t="18553" x="6734175" y="314325"/>
          <p14:tracePt t="18559" x="6724650" y="306388"/>
          <p14:tracePt t="18574" x="6716713" y="306388"/>
          <p14:tracePt t="18596" x="6716713" y="296863"/>
          <p14:tracePt t="18603" x="6707188" y="296863"/>
          <p14:tracePt t="18638" x="6699250" y="296863"/>
          <p14:tracePt t="18703" x="6699250" y="288925"/>
          <p14:tracePt t="18710" x="6689725" y="288925"/>
          <p14:tracePt t="18738" x="6689725" y="279400"/>
          <p14:tracePt t="18880" x="6699250" y="279400"/>
          <p14:tracePt t="18909" x="6707188" y="279400"/>
          <p14:tracePt t="18931" x="6716713" y="279400"/>
          <p14:tracePt t="18944" x="6724650" y="279400"/>
          <p14:tracePt t="18973" x="6734175" y="279400"/>
          <p14:tracePt t="19044" x="6742113" y="279400"/>
          <p14:tracePt t="19079" x="6751638" y="279400"/>
          <p14:tracePt t="19114" x="6759575" y="279400"/>
          <p14:tracePt t="19179" x="6769100" y="279400"/>
          <p14:tracePt t="19194" x="6777038" y="279400"/>
          <p14:tracePt t="19208" x="6786563" y="279400"/>
          <p14:tracePt t="19214" x="6794500" y="279400"/>
          <p14:tracePt t="19221" x="6804025" y="279400"/>
          <p14:tracePt t="19231" x="6811963" y="279400"/>
          <p14:tracePt t="19237" x="6821488" y="279400"/>
          <p14:tracePt t="19244" x="6829425" y="279400"/>
          <p14:tracePt t="19251" x="6838950" y="279400"/>
          <p14:tracePt t="19257" x="6856413" y="279400"/>
          <p14:tracePt t="19271" x="6864350" y="279400"/>
          <p14:tracePt t="19281" x="6873875" y="279400"/>
          <p14:tracePt t="19308" x="6881813" y="279400"/>
          <p14:tracePt t="19321" x="6891338" y="279400"/>
          <p14:tracePt t="19342" x="6899275" y="279400"/>
          <p14:tracePt t="19399" x="6916738" y="279400"/>
          <p14:tracePt t="19414" x="6926263" y="279400"/>
          <p14:tracePt t="19435" x="6934200" y="279400"/>
          <p14:tracePt t="19442" x="6943725" y="279400"/>
          <p14:tracePt t="19457" x="6951663" y="279400"/>
          <p14:tracePt t="19463" x="6961188" y="279400"/>
          <p14:tracePt t="19470" x="6969125" y="279400"/>
          <p14:tracePt t="19478" x="6978650" y="279400"/>
          <p14:tracePt t="19485" x="6986588" y="279400"/>
          <p14:tracePt t="19500" x="6996113" y="279400"/>
          <p14:tracePt t="19506" x="7004050" y="271463"/>
          <p14:tracePt t="19513" x="7013575" y="271463"/>
          <p14:tracePt t="19527" x="7021513" y="271463"/>
          <p14:tracePt t="19534" x="7038975" y="271463"/>
          <p14:tracePt t="19541" x="7048500" y="271463"/>
          <p14:tracePt t="19550" x="7056438" y="271463"/>
          <p14:tracePt t="19556" x="7065963" y="271463"/>
          <p14:tracePt t="19570" x="7073900" y="271463"/>
          <p14:tracePt t="19577" x="7083425" y="271463"/>
          <p14:tracePt t="19614" x="7091363" y="271463"/>
          <p14:tracePt t="19627" x="7108825" y="271463"/>
          <p14:tracePt t="19677" x="7118350" y="271463"/>
          <p14:tracePt t="19692" x="7126288" y="271463"/>
          <p14:tracePt t="19714" x="7135813" y="271463"/>
          <p14:tracePt t="19720" x="7143750" y="271463"/>
          <p14:tracePt t="19727" x="7153275" y="271463"/>
          <p14:tracePt t="19734" x="7178675" y="271463"/>
          <p14:tracePt t="19742" x="7188200" y="279400"/>
          <p14:tracePt t="19750" x="7196138" y="279400"/>
          <p14:tracePt t="19756" x="7213600" y="279400"/>
          <p14:tracePt t="19764" x="7223125" y="279400"/>
          <p14:tracePt t="19769" x="7231063" y="279400"/>
          <p14:tracePt t="19777" x="7248525" y="279400"/>
          <p14:tracePt t="19784" x="7258050" y="279400"/>
          <p14:tracePt t="19793" x="7275513" y="279400"/>
          <p14:tracePt t="19799" x="7283450" y="279400"/>
          <p14:tracePt t="19806" x="7292975" y="279400"/>
          <p14:tracePt t="19820" x="7300913" y="279400"/>
          <p14:tracePt t="19834" x="7310438" y="279400"/>
          <p14:tracePt t="19863" x="7318375" y="279400"/>
          <p14:tracePt t="19898" x="7327900" y="279400"/>
          <p14:tracePt t="20012" x="7318375" y="279400"/>
          <p14:tracePt t="20033" x="7310438" y="279400"/>
          <p14:tracePt t="20041" x="7300913" y="279400"/>
          <p14:tracePt t="20049" x="7292975" y="279400"/>
          <p14:tracePt t="20056" x="7283450" y="279400"/>
          <p14:tracePt t="20065" x="7275513" y="279400"/>
          <p14:tracePt t="20077" x="7265988" y="279400"/>
          <p14:tracePt t="20084" x="7258050" y="279400"/>
          <p14:tracePt t="20090" x="7248525" y="279400"/>
          <p14:tracePt t="20098" x="7240588" y="279400"/>
          <p14:tracePt t="20106" x="7231063" y="279400"/>
          <p14:tracePt t="20114" x="7223125" y="279400"/>
          <p14:tracePt t="20128" x="7213600" y="279400"/>
          <p14:tracePt t="20141" x="7205663" y="271463"/>
          <p14:tracePt t="20170" x="7196138" y="271463"/>
          <p14:tracePt t="20184" x="7188200" y="271463"/>
          <p14:tracePt t="20205" x="7178675" y="271463"/>
          <p14:tracePt t="20214" x="7170738" y="271463"/>
          <p14:tracePt t="20219" x="7161213" y="261938"/>
          <p14:tracePt t="20233" x="7153275" y="261938"/>
          <p14:tracePt t="20241" x="7143750" y="261938"/>
          <p14:tracePt t="20247" x="7135813" y="261938"/>
          <p14:tracePt t="20255" x="7126288" y="261938"/>
          <p14:tracePt t="20264" x="7108825" y="261938"/>
          <p14:tracePt t="20268" x="7100888" y="261938"/>
          <p14:tracePt t="20276" x="7091363" y="261938"/>
          <p14:tracePt t="20284" x="7083425" y="261938"/>
          <p14:tracePt t="20298" x="7065963" y="261938"/>
          <p14:tracePt t="20305" x="7038975" y="261938"/>
          <p14:tracePt t="20320" x="7021513" y="261938"/>
          <p14:tracePt t="20329" x="7013575" y="261938"/>
          <p14:tracePt t="20334" x="7004050" y="261938"/>
          <p14:tracePt t="20340" x="6986588" y="254000"/>
          <p14:tracePt t="20347" x="6978650" y="254000"/>
          <p14:tracePt t="20355" x="6961188" y="254000"/>
          <p14:tracePt t="20363" x="6951663" y="254000"/>
          <p14:tracePt t="20379" x="6943725" y="254000"/>
          <p14:tracePt t="20385" x="6934200" y="254000"/>
          <p14:tracePt t="20398" x="6926263" y="236538"/>
          <p14:tracePt t="20413" x="6908800" y="236538"/>
          <p14:tracePt t="20447" x="6899275" y="236538"/>
          <p14:tracePt t="20469" x="6891338" y="236538"/>
          <p14:tracePt t="20484" x="6881813" y="236538"/>
          <p14:tracePt t="20546" x="6873875" y="236538"/>
          <p14:tracePt t="20567" x="6864350" y="236538"/>
          <p14:tracePt t="20618" x="6846888" y="236538"/>
          <p14:tracePt t="20646" x="6838950" y="236538"/>
          <p14:tracePt t="20717" x="6829425" y="236538"/>
          <p14:tracePt t="20754" x="6821488" y="236538"/>
          <p14:tracePt t="20789" x="6811963" y="236538"/>
          <p14:tracePt t="20854" x="6804025" y="236538"/>
          <p14:tracePt t="20875" x="6804025" y="244475"/>
          <p14:tracePt t="20888" x="6794500" y="244475"/>
          <p14:tracePt t="20925" x="6786563" y="244475"/>
          <p14:tracePt t="20960" x="6777038" y="244475"/>
          <p14:tracePt t="20996" x="6769100" y="244475"/>
          <p14:tracePt t="21059" x="6759575" y="254000"/>
          <p14:tracePt t="21095" x="6751638" y="254000"/>
          <p14:tracePt t="21166" x="6742113" y="254000"/>
          <p14:tracePt t="21202" x="6734175" y="254000"/>
          <p14:tracePt t="29849" x="6751638" y="254000"/>
          <p14:tracePt t="29855" x="6759575" y="261938"/>
          <p14:tracePt t="29863" x="6769100" y="261938"/>
          <p14:tracePt t="29869" x="6777038" y="261938"/>
          <p14:tracePt t="29884" x="6794500" y="261938"/>
          <p14:tracePt t="29891" x="6804025" y="261938"/>
          <p14:tracePt t="29927" x="6811963" y="261938"/>
          <p14:tracePt t="29943" x="6821488" y="261938"/>
          <p14:tracePt t="29949" x="6829425" y="261938"/>
          <p14:tracePt t="29964" x="6838950" y="261938"/>
          <p14:tracePt t="29969" x="6856413" y="261938"/>
          <p14:tracePt t="29977" x="6873875" y="261938"/>
          <p14:tracePt t="29984" x="6899275" y="261938"/>
          <p14:tracePt t="29993" x="6908800" y="261938"/>
          <p14:tracePt t="29999" x="6943725" y="261938"/>
          <p14:tracePt t="30006" x="6969125" y="261938"/>
          <p14:tracePt t="30012" x="6978650" y="261938"/>
          <p14:tracePt t="30020" x="7013575" y="261938"/>
          <p14:tracePt t="30028" x="7048500" y="261938"/>
          <p14:tracePt t="30042" x="7118350" y="261938"/>
          <p14:tracePt t="30596" x="7135813" y="261938"/>
          <p14:tracePt t="30603" x="7143750" y="271463"/>
          <p14:tracePt t="30611" x="7153275" y="279400"/>
          <p14:tracePt t="30617" x="7161213" y="279400"/>
          <p14:tracePt t="30627" x="7170738" y="288925"/>
          <p14:tracePt t="30631" x="7188200" y="288925"/>
          <p14:tracePt t="30639" x="7205663" y="296863"/>
          <p14:tracePt t="30646" x="7223125" y="296863"/>
          <p14:tracePt t="30653" x="7258050" y="296863"/>
          <p14:tracePt t="30661" x="7283450" y="296863"/>
          <p14:tracePt t="30666" x="7310438" y="306388"/>
          <p14:tracePt t="30675" x="7353300" y="306388"/>
          <p14:tracePt t="30682" x="7370763" y="323850"/>
          <p14:tracePt t="30688" x="7397750" y="331788"/>
          <p14:tracePt t="30696" x="7440613" y="331788"/>
          <p14:tracePt t="30703" x="7467600" y="341313"/>
          <p14:tracePt t="30711" x="7493000" y="349250"/>
          <p14:tracePt t="30719" x="7537450" y="366713"/>
          <p14:tracePt t="30726" x="7562850" y="376238"/>
          <p14:tracePt t="30732" x="7607300" y="384175"/>
          <p14:tracePt t="30740" x="7642225" y="393700"/>
          <p14:tracePt t="30748" x="7685088" y="428625"/>
          <p14:tracePt t="30754" x="7720013" y="428625"/>
          <p14:tracePt t="30760" x="7754938" y="454025"/>
          <p14:tracePt t="30768" x="7807325" y="471488"/>
          <p14:tracePt t="30776" x="7859713" y="488950"/>
          <p14:tracePt t="30782" x="7912100" y="523875"/>
          <p14:tracePt t="30790" x="7947025" y="550863"/>
          <p14:tracePt t="30797" x="7999413" y="568325"/>
          <p14:tracePt t="30803" x="8034338" y="611188"/>
          <p14:tracePt t="30810" x="8086725" y="638175"/>
          <p14:tracePt t="30816" x="8139113" y="681038"/>
          <p14:tracePt t="30824" x="8191500" y="725488"/>
          <p14:tracePt t="30839" x="8313738" y="873125"/>
          <p14:tracePt t="31572" x="8305800" y="890588"/>
          <p14:tracePt t="31586" x="8296275" y="900113"/>
          <p14:tracePt t="31600" x="8288338" y="900113"/>
          <p14:tracePt t="31608" x="8288338" y="908050"/>
          <p14:tracePt t="31624" x="8288338" y="917575"/>
          <p14:tracePt t="31631" x="8278813" y="917575"/>
          <p14:tracePt t="31636" x="8278813" y="925513"/>
          <p14:tracePt t="31650" x="8253413" y="935038"/>
          <p14:tracePt t="31658" x="8243888" y="952500"/>
          <p14:tracePt t="31666" x="8226425" y="969963"/>
          <p14:tracePt t="31672" x="8201025" y="987425"/>
          <p14:tracePt t="31680" x="8191500" y="987425"/>
          <p14:tracePt t="31686" x="8174038" y="1012825"/>
          <p14:tracePt t="31693" x="8166100" y="1022350"/>
          <p14:tracePt t="31700" x="8148638" y="1030288"/>
          <p14:tracePt t="31709" x="8148638" y="1039813"/>
          <p14:tracePt t="31714" x="8148638" y="1047750"/>
          <p14:tracePt t="31721" x="8139113" y="1047750"/>
          <p14:tracePt t="31729" x="8131175" y="1047750"/>
          <p14:tracePt t="31736" x="8131175" y="1057275"/>
          <p14:tracePt t="31745" x="8131175" y="1065213"/>
          <p14:tracePt t="31758" x="8113713" y="1074738"/>
          <p14:tracePt t="31766" x="8104188" y="1082675"/>
          <p14:tracePt t="31771" x="8104188" y="1092200"/>
          <p14:tracePt t="31779" x="8086725" y="1109663"/>
          <p14:tracePt t="31786" x="8069263" y="1135063"/>
          <p14:tracePt t="31793" x="8051800" y="1162050"/>
          <p14:tracePt t="31800" x="8034338" y="1179513"/>
          <p14:tracePt t="31809" x="8026400" y="1187450"/>
          <p14:tracePt t="31814" x="8016875" y="1204913"/>
          <p14:tracePt t="31822" x="8008938" y="1214438"/>
          <p14:tracePt t="31829" x="7999413" y="1222375"/>
          <p14:tracePt t="31835" x="7999413" y="1231900"/>
          <p14:tracePt t="31843" x="7991475" y="1239838"/>
          <p14:tracePt t="31849" x="7981950" y="1249363"/>
          <p14:tracePt t="31864" x="7974013" y="1249363"/>
          <p14:tracePt t="31871" x="7964488" y="1257300"/>
          <p14:tracePt t="31880" x="7956550" y="1266825"/>
          <p14:tracePt t="31885" x="7947025" y="1274763"/>
          <p14:tracePt t="31893" x="7939088" y="1292225"/>
          <p14:tracePt t="31899" x="7921625" y="1309688"/>
          <p14:tracePt t="31907" x="7912100" y="1319213"/>
          <p14:tracePt t="31914" x="7894638" y="1327150"/>
          <p14:tracePt t="31922" x="7877175" y="1336675"/>
          <p14:tracePt t="31929" x="7869238" y="1344613"/>
          <p14:tracePt t="31943" x="7859713" y="1362075"/>
          <p14:tracePt t="31950" x="7851775" y="1362075"/>
          <p14:tracePt t="31958" x="7842250" y="1362075"/>
          <p14:tracePt t="31965" x="7834313" y="1371600"/>
          <p14:tracePt t="31971" x="7824788" y="1371600"/>
          <p14:tracePt t="31978" x="7816850" y="1371600"/>
          <p14:tracePt t="31993" x="7799388" y="1371600"/>
          <p14:tracePt t="32000" x="7772400" y="1381125"/>
          <p14:tracePt t="32007" x="7747000" y="1381125"/>
          <p14:tracePt t="32014" x="7720013" y="1389063"/>
          <p14:tracePt t="32020" x="7702550" y="1389063"/>
          <p14:tracePt t="32027" x="7685088" y="1398588"/>
          <p14:tracePt t="32035" x="7667625" y="1398588"/>
          <p14:tracePt t="32043" x="7659688" y="1398588"/>
          <p14:tracePt t="32049" x="7650163" y="1398588"/>
          <p14:tracePt t="32058" x="7642225" y="1398588"/>
          <p14:tracePt t="32071" x="7632700" y="1398588"/>
          <p14:tracePt t="32100" x="7615238" y="1398588"/>
          <p14:tracePt t="32128" x="7607300" y="1398588"/>
          <p14:tracePt t="32192" x="7607300" y="1406525"/>
          <p14:tracePt t="32199" x="7597775" y="1406525"/>
          <p14:tracePt t="32227" x="7597775" y="1416050"/>
          <p14:tracePt t="32235" x="7589838" y="1416050"/>
          <p14:tracePt t="32284" x="7589838" y="1433513"/>
          <p14:tracePt t="32291" x="7589838" y="1441450"/>
          <p14:tracePt t="32298" x="7580313" y="1441450"/>
          <p14:tracePt t="32306" x="7580313" y="1450975"/>
          <p14:tracePt t="32313" x="7580313" y="1458913"/>
          <p14:tracePt t="32319" x="7580313" y="1468438"/>
          <p14:tracePt t="32327" x="7572375" y="1468438"/>
          <p14:tracePt t="32334" x="7572375" y="1476375"/>
          <p14:tracePt t="32347" x="7572375" y="1485900"/>
          <p14:tracePt t="32349" x="7572375" y="1493838"/>
          <p14:tracePt t="32363" x="7572375" y="1503363"/>
          <p14:tracePt t="32369" x="7572375" y="1511300"/>
          <p14:tracePt t="32385" x="7572375" y="1520825"/>
          <p14:tracePt t="32392" x="7572375" y="1538288"/>
          <p14:tracePt t="32406" x="7572375" y="1555750"/>
          <p14:tracePt t="32414" x="7562850" y="1563688"/>
          <p14:tracePt t="32420" x="7562850" y="1581150"/>
          <p14:tracePt t="32427" x="7562850" y="1608138"/>
          <p14:tracePt t="32441" x="7554913" y="1625600"/>
          <p14:tracePt t="32447" x="7554913" y="1643063"/>
          <p14:tracePt t="32455" x="7545388" y="1651000"/>
          <p14:tracePt t="32463" x="7545388" y="1660525"/>
          <p14:tracePt t="32469" x="7545388" y="1668463"/>
          <p14:tracePt t="32484" x="7545388" y="1677988"/>
          <p14:tracePt t="32491" x="7537450" y="1685925"/>
          <p14:tracePt t="32498" x="7537450" y="1695450"/>
          <p14:tracePt t="32505" x="7537450" y="1703388"/>
          <p14:tracePt t="32513" x="7537450" y="1712913"/>
          <p14:tracePt t="32527" x="7537450" y="1720850"/>
          <p14:tracePt t="32540" x="7537450" y="1730375"/>
          <p14:tracePt t="32548" x="7537450" y="1738313"/>
          <p14:tracePt t="32576" x="7537450" y="1747838"/>
          <p14:tracePt t="32590" x="7537450" y="1755775"/>
          <p14:tracePt t="32597" x="7537450" y="1765300"/>
          <p14:tracePt t="32605" x="7537450" y="1773238"/>
          <p14:tracePt t="32619" x="7537450" y="1782763"/>
          <p14:tracePt t="32627" x="7537450" y="1790700"/>
          <p14:tracePt t="32641" x="7537450" y="1800225"/>
          <p14:tracePt t="32646" x="7537450" y="1808163"/>
          <p14:tracePt t="32669" x="7537450" y="1817688"/>
          <p14:tracePt t="32676" x="7537450" y="1825625"/>
          <p14:tracePt t="32689" x="7537450" y="1835150"/>
          <p14:tracePt t="32705" x="7537450" y="1843088"/>
          <p14:tracePt t="32719" x="7537450" y="1852613"/>
          <p14:tracePt t="32741" x="7537450" y="1860550"/>
          <p14:tracePt t="32754" x="7537450" y="1870075"/>
          <p14:tracePt t="32760" x="7537450" y="1878013"/>
          <p14:tracePt t="32783" x="7537450" y="1887538"/>
          <p14:tracePt t="32796" x="7537450" y="1905000"/>
          <p14:tracePt t="32825" x="7537450" y="1912938"/>
          <p14:tracePt t="32839" x="7537450" y="1922463"/>
          <p14:tracePt t="32876" x="7537450" y="1930400"/>
          <p14:tracePt t="32896" x="7537450" y="1939925"/>
          <p14:tracePt t="32926" x="7545388" y="1947863"/>
          <p14:tracePt t="32931" x="7545388" y="1965325"/>
          <p14:tracePt t="32946" x="7545388" y="1974850"/>
          <p14:tracePt t="32954" x="7545388" y="1982788"/>
          <p14:tracePt t="32960" x="7545388" y="1992313"/>
          <p14:tracePt t="32976" x="7545388" y="2000250"/>
          <p14:tracePt t="32990" x="7545388" y="2009775"/>
          <p14:tracePt t="33019" x="7545388" y="2027238"/>
          <p14:tracePt t="33043" x="7545388" y="2035175"/>
          <p14:tracePt t="33067" x="7545388" y="2044700"/>
          <p14:tracePt t="33088" x="7545388" y="2052638"/>
          <p14:tracePt t="33117" x="7545388" y="2062163"/>
          <p14:tracePt t="33124" x="7545388" y="2070100"/>
          <p14:tracePt t="33131" x="7545388" y="2079625"/>
          <p14:tracePt t="33138" x="7545388" y="2087563"/>
          <p14:tracePt t="33146" x="7545388" y="2097088"/>
          <p14:tracePt t="33160" x="7545388" y="2105025"/>
          <p14:tracePt t="33176" x="7545388" y="2114550"/>
          <p14:tracePt t="33190" x="7545388" y="2122488"/>
          <p14:tracePt t="33217" x="7545388" y="2132013"/>
          <p14:tracePt t="33238" x="7545388" y="2139950"/>
          <p14:tracePt t="33253" x="7545388" y="2149475"/>
          <p14:tracePt t="33276" x="7545388" y="2157413"/>
          <p14:tracePt t="33303" x="7545388" y="2166938"/>
          <p14:tracePt t="33338" x="7545388" y="2174875"/>
          <p14:tracePt t="33351" x="7545388" y="2184400"/>
          <p14:tracePt t="33374" x="7545388" y="2192338"/>
          <p14:tracePt t="39378" x="7545388" y="2201863"/>
          <p14:tracePt t="39400" x="7545388" y="2209800"/>
          <p14:tracePt t="39428" x="7545388" y="2219325"/>
          <p14:tracePt t="39450" x="7545388" y="2227263"/>
          <p14:tracePt t="39471" x="7545388" y="2236788"/>
          <p14:tracePt t="39506" x="7545388" y="2244725"/>
          <p14:tracePt t="39527" x="7545388" y="2254250"/>
          <p14:tracePt t="39542" x="7545388" y="2262188"/>
          <p14:tracePt t="39563" x="7545388" y="2271713"/>
          <p14:tracePt t="39577" x="7545388" y="2279650"/>
          <p14:tracePt t="39613" x="7545388" y="2289175"/>
          <p14:tracePt t="39641" x="7545388" y="2297113"/>
          <p14:tracePt t="39706" x="7545388" y="2306638"/>
          <p14:tracePt t="39734" x="7545388" y="2324100"/>
          <p14:tracePt t="42533" x="7554913" y="2324100"/>
          <p14:tracePt t="42540" x="7554913" y="2332038"/>
          <p14:tracePt t="42567" x="7562850" y="2332038"/>
          <p14:tracePt t="42575" x="7562850" y="2341563"/>
          <p14:tracePt t="42604" x="7562850" y="2349500"/>
          <p14:tracePt t="42639" x="7572375" y="2349500"/>
          <p14:tracePt t="42675" x="7572375" y="2359025"/>
          <p14:tracePt t="42689" x="7580313" y="2359025"/>
          <p14:tracePt t="42709" x="7580313" y="2366963"/>
          <p14:tracePt t="42725" x="7589838" y="2366963"/>
          <p14:tracePt t="42782" x="7589838" y="2376488"/>
          <p14:tracePt t="42796" x="7597775" y="2376488"/>
          <p14:tracePt t="42839" x="7607300" y="2376488"/>
          <p14:tracePt t="42874" x="7607300" y="2393950"/>
          <p14:tracePt t="42953" x="7615238" y="2393950"/>
          <p14:tracePt t="43017" x="7615238" y="2401888"/>
          <p14:tracePt t="43031" x="7624763" y="2401888"/>
          <p14:tracePt t="43046" x="7624763" y="2411413"/>
          <p14:tracePt t="43055" x="7632700" y="2419350"/>
          <p14:tracePt t="43068" x="7632700" y="2428875"/>
          <p14:tracePt t="43074" x="7632700" y="2436813"/>
          <p14:tracePt t="43090" x="7632700" y="2454275"/>
          <p14:tracePt t="43094" x="7642225" y="2463800"/>
          <p14:tracePt t="43111" x="7642225" y="2471738"/>
          <p14:tracePt t="43131" x="7642225" y="2481263"/>
          <p14:tracePt t="43158" x="7642225" y="2489200"/>
          <p14:tracePt t="43187" x="7642225" y="2498725"/>
          <p14:tracePt t="43224" x="7642225" y="2506663"/>
          <p14:tracePt t="43260" x="7642225" y="2516188"/>
          <p14:tracePt t="43294" x="7642225" y="2524125"/>
          <p14:tracePt t="43344" x="7632700" y="2524125"/>
          <p14:tracePt t="43358" x="7632700" y="2533650"/>
          <p14:tracePt t="43373" x="7624763" y="2533650"/>
          <p14:tracePt t="43394" x="7624763" y="2541588"/>
          <p14:tracePt t="43408" x="7615238" y="2541588"/>
          <p14:tracePt t="43429" x="7607300" y="2551113"/>
          <p14:tracePt t="43465" x="7597775" y="2551113"/>
          <p14:tracePt t="43501" x="7589838" y="2551113"/>
          <p14:tracePt t="43566" x="7580313" y="2551113"/>
          <p14:tracePt t="43586" x="7580313" y="2559050"/>
          <p14:tracePt t="43595" x="7572375" y="2559050"/>
          <p14:tracePt t="43624" x="7572375" y="2568575"/>
          <p14:tracePt t="43637" x="7562850" y="2568575"/>
          <p14:tracePt t="43650" x="7554913" y="2568575"/>
          <p14:tracePt t="43658" x="7554913" y="2576513"/>
          <p14:tracePt t="43665" x="7545388" y="2576513"/>
          <p14:tracePt t="43673" x="7545388" y="2586038"/>
          <p14:tracePt t="43679" x="7537450" y="2586038"/>
          <p14:tracePt t="43686" x="7527925" y="2586038"/>
          <p14:tracePt t="43693" x="7527925" y="2593975"/>
          <p14:tracePt t="43700" x="7519988" y="2593975"/>
          <p14:tracePt t="43709" x="7510463" y="2593975"/>
          <p14:tracePt t="43716" x="7502525" y="2593975"/>
          <p14:tracePt t="43723" x="7493000" y="2603500"/>
          <p14:tracePt t="43730" x="7485063" y="2603500"/>
          <p14:tracePt t="43751" x="7475538" y="2603500"/>
          <p14:tracePt t="43758" x="7467600" y="2603500"/>
          <p14:tracePt t="43766" x="7458075" y="2603500"/>
          <p14:tracePt t="43788" x="7450138" y="2603500"/>
          <p14:tracePt t="43802" x="7440613" y="2603500"/>
          <p14:tracePt t="43823" x="7432675" y="2603500"/>
          <p14:tracePt t="43837" x="7423150" y="2603500"/>
          <p14:tracePt t="43850" x="7415213" y="2603500"/>
          <p14:tracePt t="43886" x="7415213" y="2593975"/>
          <p14:tracePt t="44477" x="7405688" y="2593975"/>
          <p14:tracePt t="44484" x="7397750" y="2593975"/>
          <p14:tracePt t="44491" x="7388225" y="2603500"/>
          <p14:tracePt t="44505" x="7370763" y="2603500"/>
          <p14:tracePt t="44513" x="7370763" y="2611438"/>
          <p14:tracePt t="44520" x="7335838" y="2611438"/>
          <p14:tracePt t="44526" x="7310438" y="2620963"/>
          <p14:tracePt t="44533" x="7300913" y="2620963"/>
          <p14:tracePt t="44542" x="7265988" y="2620963"/>
          <p14:tracePt t="44548" x="7258050" y="2620963"/>
          <p14:tracePt t="44556" x="7240588" y="2620963"/>
          <p14:tracePt t="44563" x="7213600" y="2620963"/>
          <p14:tracePt t="44571" x="7196138" y="2620963"/>
          <p14:tracePt t="44577" x="7178675" y="2620963"/>
          <p14:tracePt t="44584" x="7161213" y="2620963"/>
          <p14:tracePt t="44598" x="7143750" y="2620963"/>
          <p14:tracePt t="44606" x="7118350" y="2611438"/>
          <p14:tracePt t="44613" x="7108825" y="2611438"/>
          <p14:tracePt t="44621" x="7091363" y="2603500"/>
          <p14:tracePt t="44627" x="7073900" y="2603500"/>
          <p14:tracePt t="44633" x="7065963" y="2593975"/>
          <p14:tracePt t="44641" x="7056438" y="2593975"/>
          <p14:tracePt t="44647" x="7031038" y="2593975"/>
          <p14:tracePt t="44656" x="7021513" y="2593975"/>
          <p14:tracePt t="44662" x="7013575" y="2593975"/>
          <p14:tracePt t="44670" x="7004050" y="2593975"/>
          <p14:tracePt t="44675" x="6986588" y="2593975"/>
          <p14:tracePt t="44683" x="6978650" y="2593975"/>
          <p14:tracePt t="44691" x="6969125" y="2593975"/>
          <p14:tracePt t="44699" x="6961188" y="2593975"/>
          <p14:tracePt t="44712" x="6943725" y="2593975"/>
          <p14:tracePt t="44720" x="6934200" y="2593975"/>
          <p14:tracePt t="44727" x="6926263" y="2593975"/>
          <p14:tracePt t="44733" x="6891338" y="2593975"/>
          <p14:tracePt t="44739" x="6881813" y="2593975"/>
          <p14:tracePt t="44748" x="6873875" y="2593975"/>
          <p14:tracePt t="44756" x="6846888" y="2593975"/>
          <p14:tracePt t="44763" x="6829425" y="2593975"/>
          <p14:tracePt t="44771" x="6811963" y="2593975"/>
          <p14:tracePt t="44776" x="6786563" y="2593975"/>
          <p14:tracePt t="44784" x="6759575" y="2593975"/>
          <p14:tracePt t="44789" x="6734175" y="2593975"/>
          <p14:tracePt t="44797" x="6707188" y="2593975"/>
          <p14:tracePt t="44806" x="6672263" y="2593975"/>
          <p14:tracePt t="44811" x="6654800" y="2593975"/>
          <p14:tracePt t="44820" x="6619875" y="2593975"/>
          <p14:tracePt t="44826" x="6584950" y="2593975"/>
          <p14:tracePt t="44833" x="6567488" y="2586038"/>
          <p14:tracePt t="44840" x="6542088" y="2586038"/>
          <p14:tracePt t="44848" x="6507163" y="2576513"/>
          <p14:tracePt t="44855" x="6480175" y="2576513"/>
          <p14:tracePt t="44870" x="6445250" y="2559050"/>
          <p14:tracePt t="45424" x="6437313" y="2559050"/>
          <p14:tracePt t="45430" x="6419850" y="2559050"/>
          <p14:tracePt t="45440" x="6410325" y="2559050"/>
          <p14:tracePt t="45445" x="6392863" y="2559050"/>
          <p14:tracePt t="45453" x="6367463" y="2559050"/>
          <p14:tracePt t="45458" x="6350000" y="2551113"/>
          <p14:tracePt t="45466" x="6332538" y="2551113"/>
          <p14:tracePt t="45474" x="6315075" y="2551113"/>
          <p14:tracePt t="45485" x="6297613" y="2551113"/>
          <p14:tracePt t="45488" x="6280150" y="2551113"/>
          <p14:tracePt t="45496" x="6270625" y="2551113"/>
          <p14:tracePt t="45504" x="6262688" y="2551113"/>
          <p14:tracePt t="45511" x="6245225" y="2551113"/>
          <p14:tracePt t="45518" x="6227763" y="2551113"/>
          <p14:tracePt t="45525" x="6218238" y="2551113"/>
          <p14:tracePt t="45531" x="6210300" y="2551113"/>
          <p14:tracePt t="45546" x="6192838" y="2551113"/>
          <p14:tracePt t="45553" x="6183313" y="2551113"/>
          <p14:tracePt t="45560" x="6165850" y="2551113"/>
          <p14:tracePt t="45566" x="6157913" y="2551113"/>
          <p14:tracePt t="45572" x="6148388" y="2551113"/>
          <p14:tracePt t="45581" x="6130925" y="2551113"/>
          <p14:tracePt t="45589" x="6122988" y="2551113"/>
          <p14:tracePt t="45596" x="6113463" y="2551113"/>
          <p14:tracePt t="45603" x="6096000" y="2551113"/>
          <p14:tracePt t="45609" x="6086475" y="2551113"/>
          <p14:tracePt t="45617" x="6078538" y="2551113"/>
          <p14:tracePt t="45625" x="6069013" y="2551113"/>
          <p14:tracePt t="45639" x="6051550" y="2551113"/>
          <p14:tracePt t="45646" x="6043613" y="2551113"/>
          <p14:tracePt t="45651" x="6034088" y="2551113"/>
          <p14:tracePt t="45659" x="6026150" y="2551113"/>
          <p14:tracePt t="45667" x="6016625" y="2551113"/>
          <p14:tracePt t="45674" x="6008688" y="2551113"/>
          <p14:tracePt t="45681" x="5991225" y="2551113"/>
          <p14:tracePt t="45696" x="5956300" y="2551113"/>
          <p14:tracePt t="45703" x="5946775" y="2551113"/>
          <p14:tracePt t="45709" x="5929313" y="2551113"/>
          <p14:tracePt t="45717" x="5911850" y="2551113"/>
          <p14:tracePt t="45724" x="5886450" y="2551113"/>
          <p14:tracePt t="45729" x="5859463" y="2551113"/>
          <p14:tracePt t="45739" x="5842000" y="2551113"/>
          <p14:tracePt t="45746" x="5816600" y="2551113"/>
          <p14:tracePt t="45751" x="5799138" y="2551113"/>
          <p14:tracePt t="45760" x="5772150" y="2559050"/>
          <p14:tracePt t="45766" x="5764213" y="2559050"/>
          <p14:tracePt t="45772" x="5737225" y="2559050"/>
          <p14:tracePt t="45781" x="5729288" y="2559050"/>
          <p14:tracePt t="45789" x="5711825" y="2559050"/>
          <p14:tracePt t="45796" x="5702300" y="2559050"/>
          <p14:tracePt t="45802" x="5694363" y="2559050"/>
          <p14:tracePt t="45809" x="5684838" y="2559050"/>
          <p14:tracePt t="45816" x="5667375" y="2559050"/>
          <p14:tracePt t="45839" x="5659438" y="2559050"/>
          <p14:tracePt t="45852" x="5649913" y="2559050"/>
          <p14:tracePt t="45879" x="5641975" y="2559050"/>
          <p14:tracePt t="45894" x="5632450" y="2559050"/>
          <p14:tracePt t="45908" x="5624513" y="2559050"/>
          <p14:tracePt t="45915" x="5597525" y="2559050"/>
          <p14:tracePt t="45922" x="5589588" y="2559050"/>
          <p14:tracePt t="45929" x="5572125" y="2559050"/>
          <p14:tracePt t="45939" x="5554663" y="2559050"/>
          <p14:tracePt t="45943" x="5527675" y="2568575"/>
          <p14:tracePt t="45950" x="5510213" y="2568575"/>
          <p14:tracePt t="46620" x="5484813" y="2568575"/>
          <p14:tracePt t="46627" x="5475288" y="2568575"/>
          <p14:tracePt t="46635" x="5457825" y="2568575"/>
          <p14:tracePt t="46642" x="5422900" y="2568575"/>
          <p14:tracePt t="46648" x="5414963" y="2568575"/>
          <p14:tracePt t="46656" x="5405438" y="2568575"/>
          <p14:tracePt t="46663" x="5387975" y="2559050"/>
          <p14:tracePt t="46672" x="5380038" y="2559050"/>
          <p14:tracePt t="46677" x="5362575" y="2559050"/>
          <p14:tracePt t="46685" x="5345113" y="2551113"/>
          <p14:tracePt t="46691" x="5335588" y="2551113"/>
          <p14:tracePt t="46699" x="5318125" y="2541588"/>
          <p14:tracePt t="46706" x="5283200" y="2541588"/>
          <p14:tracePt t="46713" x="5275263" y="2533650"/>
          <p14:tracePt t="46722" x="5257800" y="2533650"/>
          <p14:tracePt t="46728" x="5240338" y="2533650"/>
          <p14:tracePt t="46743" x="5213350" y="2533650"/>
          <p14:tracePt t="46756" x="5205413" y="2524125"/>
          <p14:tracePt t="46763" x="5187950" y="2524125"/>
          <p14:tracePt t="46778" x="5170488" y="2524125"/>
          <p14:tracePt t="46787" x="5135563" y="2506663"/>
          <p14:tracePt t="46791" x="5108575" y="2506663"/>
          <p14:tracePt t="46799" x="5091113" y="2498725"/>
          <p14:tracePt t="46805" x="5056188" y="2498725"/>
          <p14:tracePt t="46814" x="5021263" y="2489200"/>
          <p14:tracePt t="46821" x="4995863" y="2489200"/>
          <p14:tracePt t="46828" x="4951413" y="2489200"/>
          <p14:tracePt t="46834" x="4933950" y="2481263"/>
          <p14:tracePt t="46841" x="4899025" y="2481263"/>
          <p14:tracePt t="46847" x="4873625" y="2471738"/>
          <p14:tracePt t="46855" x="4864100" y="2471738"/>
          <p14:tracePt t="46862" x="4838700" y="2471738"/>
          <p14:tracePt t="46872" x="4811713" y="2471738"/>
          <p14:tracePt t="46877" x="4803775" y="2471738"/>
          <p14:tracePt t="46884" x="4786313" y="2463800"/>
          <p14:tracePt t="46892" x="4768850" y="2463800"/>
          <p14:tracePt t="46897" x="4751388" y="2463800"/>
          <p14:tracePt t="46905" x="4741863" y="2463800"/>
          <p14:tracePt t="46913" x="4733925" y="2463800"/>
          <p14:tracePt t="46921" x="4716463" y="2454275"/>
          <p14:tracePt t="46928" x="4706938" y="2454275"/>
          <p14:tracePt t="46934" x="4699000" y="2454275"/>
          <p14:tracePt t="46942" x="4681538" y="2454275"/>
          <p14:tracePt t="46949" x="4672013" y="2454275"/>
          <p14:tracePt t="46963" x="4654550" y="2454275"/>
          <p14:tracePt t="46971" x="4646613" y="2454275"/>
          <p14:tracePt t="46984" x="4637088" y="2454275"/>
          <p14:tracePt t="46992" x="4629150" y="2454275"/>
          <p14:tracePt t="46999" x="4619625" y="2454275"/>
          <p14:tracePt t="47005" x="4602163" y="2454275"/>
          <p14:tracePt t="47012" x="4594225" y="2454275"/>
          <p14:tracePt t="47039" x="4584700" y="2454275"/>
          <p14:tracePt t="47042" x="4567238" y="2454275"/>
          <p14:tracePt t="47054" x="4541838" y="2454275"/>
          <p14:tracePt t="47070" x="4524375" y="2454275"/>
          <p14:tracePt t="47077" x="4514850" y="2454275"/>
          <p14:tracePt t="47083" x="4497388" y="2454275"/>
          <p14:tracePt t="47089" x="4489450" y="2454275"/>
          <p14:tracePt t="47098" x="4471988" y="2454275"/>
          <p14:tracePt t="47105" x="4454525" y="2454275"/>
          <p14:tracePt t="47112" x="4445000" y="2454275"/>
          <p14:tracePt t="47120" x="4437063" y="2454275"/>
          <p14:tracePt t="47126" x="4427538" y="2454275"/>
          <p14:tracePt t="47134" x="4410075" y="2454275"/>
          <p14:tracePt t="47141" x="4402138" y="2454275"/>
          <p14:tracePt t="47148" x="4392613" y="2454275"/>
          <p14:tracePt t="47162" x="4384675" y="2454275"/>
          <p14:tracePt t="47170" x="4375150" y="2454275"/>
          <p14:tracePt t="47184" x="4367213" y="2454275"/>
          <p14:tracePt t="47198" x="4340225" y="2454275"/>
          <p14:tracePt t="47204" x="4332288" y="2454275"/>
          <p14:tracePt t="47219" x="4314825" y="2454275"/>
          <p14:tracePt t="47225" x="4305300" y="2454275"/>
          <p14:tracePt t="47233" x="4297363" y="2454275"/>
          <p14:tracePt t="47240" x="4270375" y="2454275"/>
          <p14:tracePt t="47247" x="4262438" y="2454275"/>
          <p14:tracePt t="47255" x="4244975" y="2454275"/>
          <p14:tracePt t="47262" x="4217988" y="2454275"/>
          <p14:tracePt t="47270" x="4200525" y="2454275"/>
          <p14:tracePt t="47276" x="4183063" y="2454275"/>
          <p14:tracePt t="47283" x="4165600" y="2454275"/>
          <p14:tracePt t="47296" x="4157663" y="2454275"/>
          <p14:tracePt t="47305" x="4148138" y="2454275"/>
          <p14:tracePt t="47318" x="4130675" y="2454275"/>
          <p14:tracePt t="47332" x="4122738" y="2454275"/>
          <p14:tracePt t="47347" x="4113213" y="2454275"/>
          <p14:tracePt t="47354" x="4105275" y="2454275"/>
          <p14:tracePt t="47369" x="4087813" y="2454275"/>
          <p14:tracePt t="47376" x="4078288" y="2454275"/>
          <p14:tracePt t="47383" x="4060825" y="2446338"/>
          <p14:tracePt t="47390" x="4043363" y="2446338"/>
          <p14:tracePt t="47397" x="4025900" y="2446338"/>
          <p14:tracePt t="47405" x="4008438" y="2446338"/>
          <p14:tracePt t="47411" x="3973513" y="2446338"/>
          <p14:tracePt t="47420" x="3965575" y="2446338"/>
          <p14:tracePt t="47426" x="3938588" y="2446338"/>
          <p14:tracePt t="47433" x="3903663" y="2446338"/>
          <p14:tracePt t="47439" x="3878263" y="2446338"/>
          <p14:tracePt t="47446" x="3860800" y="2446338"/>
          <p14:tracePt t="47454" x="3816350" y="2454275"/>
          <p14:tracePt t="47461" x="3790950" y="2454275"/>
          <p14:tracePt t="47470" x="3763963" y="2454275"/>
          <p14:tracePt t="47476" x="3738563" y="2454275"/>
          <p14:tracePt t="47483" x="3711575" y="2463800"/>
          <p14:tracePt t="47490" x="3676650" y="2463800"/>
          <p14:tracePt t="47496" x="3633788" y="2463800"/>
          <p14:tracePt t="47508" x="3598863" y="2471738"/>
          <p14:tracePt t="47512" x="3581400" y="2471738"/>
          <p14:tracePt t="47519" x="3554413" y="2471738"/>
          <p14:tracePt t="47526" x="3529013" y="2471738"/>
          <p14:tracePt t="47532" x="3494088" y="2481263"/>
          <p14:tracePt t="47539" x="3484563" y="2481263"/>
          <p14:tracePt t="47547" x="3467100" y="2481263"/>
          <p14:tracePt t="47555" x="3432175" y="2481263"/>
          <p14:tracePt t="47560" x="3406775" y="2489200"/>
          <p14:tracePt t="47567" x="3379788" y="2498725"/>
          <p14:tracePt t="47574" x="3354388" y="2498725"/>
          <p14:tracePt t="47582" x="3327400" y="2516188"/>
          <p14:tracePt t="47588" x="3309938" y="2516188"/>
          <p14:tracePt t="47596" x="3284538" y="2524125"/>
          <p14:tracePt t="47604" x="3249613" y="2533650"/>
          <p14:tracePt t="47610" x="3222625" y="2533650"/>
          <p14:tracePt t="47617" x="3214688" y="2541588"/>
          <p14:tracePt t="47625" x="3197225" y="2551113"/>
          <p14:tracePt t="47631" x="3170238" y="2551113"/>
          <p14:tracePt t="47646" x="3162300" y="2559050"/>
          <p14:tracePt t="47655" x="3152775" y="2559050"/>
          <p14:tracePt t="47659" x="3144838" y="2559050"/>
          <p14:tracePt t="47667" x="3135313" y="2559050"/>
          <p14:tracePt t="47682" x="3109913" y="2568575"/>
          <p14:tracePt t="47688" x="3100388" y="2576513"/>
          <p14:tracePt t="47696" x="3074988" y="2593975"/>
          <p14:tracePt t="47704" x="3048000" y="2611438"/>
          <p14:tracePt t="47710" x="3021013" y="2628900"/>
          <p14:tracePt t="47720" x="3003550" y="2638425"/>
          <p14:tracePt t="47726" x="2968625" y="2673350"/>
          <p14:tracePt t="47732" x="2933700" y="2698750"/>
          <p14:tracePt t="47738" x="2908300" y="2716213"/>
          <p14:tracePt t="47746" x="2898775" y="2743200"/>
          <p14:tracePt t="47755" x="2863850" y="2760663"/>
          <p14:tracePt t="47760" x="2855913" y="2770188"/>
          <p14:tracePt t="47769" x="2838450" y="2778125"/>
          <p14:tracePt t="47789" x="2828925" y="2778125"/>
          <p14:tracePt t="47804" x="2820988" y="2778125"/>
          <p14:tracePt t="47817" x="2820988" y="2787650"/>
          <p14:tracePt t="47831" x="2811463" y="2787650"/>
          <p14:tracePt t="47854" x="2811463" y="2795588"/>
          <p14:tracePt t="47888" x="2811463" y="2805113"/>
          <p14:tracePt t="47923" x="2811463" y="2822575"/>
          <p14:tracePt t="47946" x="2811463" y="2830513"/>
          <p14:tracePt t="47974" x="2811463" y="2840038"/>
          <p14:tracePt t="47988" x="2811463" y="2847975"/>
          <p14:tracePt t="48008" x="2811463" y="2857500"/>
          <p14:tracePt t="48032" x="2811463" y="2865438"/>
          <p14:tracePt t="48059" x="2811463" y="2882900"/>
          <p14:tracePt t="48073" x="2811463" y="2892425"/>
          <p14:tracePt t="48116" x="2811463" y="2900363"/>
          <p14:tracePt t="48151" x="2811463" y="2909888"/>
          <p14:tracePt t="48173" x="2820988" y="2909888"/>
          <p14:tracePt t="48188" x="2820988" y="2917825"/>
          <p14:tracePt t="48207" x="2828925" y="2917825"/>
          <p14:tracePt t="48266" x="2838450" y="2917825"/>
          <p14:tracePt t="48294" x="2846388" y="2917825"/>
          <p14:tracePt t="48366" x="2863850" y="2917825"/>
          <p14:tracePt t="48379" x="2873375" y="2917825"/>
          <p14:tracePt t="48415" x="2881313" y="2909888"/>
          <p14:tracePt t="48436" x="2890838" y="2909888"/>
          <p14:tracePt t="48450" x="2898775" y="2900363"/>
          <p14:tracePt t="48507" x="2908300" y="2900363"/>
          <p14:tracePt t="48523" x="2908300" y="2892425"/>
          <p14:tracePt t="48536" x="2916238" y="2892425"/>
          <p14:tracePt t="48557" x="2916238" y="2874963"/>
          <p14:tracePt t="48564" x="2925763" y="2874963"/>
          <p14:tracePt t="48579" x="2933700" y="2874963"/>
          <p14:tracePt t="48600" x="2943225" y="2874963"/>
          <p14:tracePt t="48636" x="2951163" y="2874963"/>
          <p14:tracePt t="48657" x="2960688" y="2874963"/>
          <p14:tracePt t="48693" x="2968625" y="2874963"/>
          <p14:tracePt t="48764" x="2978150" y="2874963"/>
          <p14:tracePt t="48799" x="2986088" y="2874963"/>
          <p14:tracePt t="48827" x="2986088" y="2882900"/>
          <p14:tracePt t="50052" x="2986088" y="2892425"/>
          <p14:tracePt t="50082" x="2995613" y="2892425"/>
          <p14:tracePt t="50087" x="2995613" y="2900363"/>
          <p14:tracePt t="50117" x="3003550" y="2900363"/>
          <p14:tracePt t="50153" x="3013075" y="2900363"/>
          <p14:tracePt t="50217" x="3021013" y="2900363"/>
          <p14:tracePt t="50231" x="3021013" y="2909888"/>
          <p14:tracePt t="50251" x="3030538" y="2909888"/>
          <p14:tracePt t="50337" x="3038475" y="2909888"/>
          <p14:tracePt t="50623" x="3057525" y="2909888"/>
          <p14:tracePt t="50744" x="3057525" y="2900363"/>
          <p14:tracePt t="50779" x="3057525" y="2892425"/>
          <p14:tracePt t="50815" x="3057525" y="2882900"/>
          <p14:tracePt t="51156" x="3065463" y="2882900"/>
          <p14:tracePt t="51178" x="3082925" y="2874963"/>
          <p14:tracePt t="51186" x="3092450" y="2874963"/>
          <p14:tracePt t="51193" x="3100388" y="2874963"/>
          <p14:tracePt t="51201" x="3117850" y="2865438"/>
          <p14:tracePt t="51208" x="3135313" y="2865438"/>
          <p14:tracePt t="51215" x="3152775" y="2865438"/>
          <p14:tracePt t="51223" x="3162300" y="2847975"/>
          <p14:tracePt t="51229" x="3179763" y="2847975"/>
          <p14:tracePt t="51237" x="3197225" y="2847975"/>
          <p14:tracePt t="51243" x="3205163" y="2847975"/>
          <p14:tracePt t="51250" x="3214688" y="2847975"/>
          <p14:tracePt t="51258" x="3222625" y="2847975"/>
          <p14:tracePt t="51287" x="3232150" y="2847975"/>
          <p14:tracePt t="51299" x="3240088" y="2847975"/>
          <p14:tracePt t="51349" x="3257550" y="2847975"/>
          <p14:tracePt t="51386" x="3267075" y="2847975"/>
          <p14:tracePt t="51455" x="3275013" y="2847975"/>
          <p14:tracePt t="51484" x="3284538" y="2847975"/>
          <p14:tracePt t="51642" x="3292475" y="2847975"/>
          <p14:tracePt t="52168" x="3302000" y="2847975"/>
          <p14:tracePt t="52175" x="3327400" y="2847975"/>
          <p14:tracePt t="52182" x="3336925" y="2847975"/>
          <p14:tracePt t="52191" x="3362325" y="2847975"/>
          <p14:tracePt t="52196" x="3371850" y="2847975"/>
          <p14:tracePt t="52203" x="3379788" y="2847975"/>
          <p14:tracePt t="52210" x="3397250" y="2847975"/>
          <p14:tracePt t="52219" x="3406775" y="2847975"/>
          <p14:tracePt t="52225" x="3414713" y="2847975"/>
          <p14:tracePt t="52232" x="3441700" y="2857500"/>
          <p14:tracePt t="52246" x="3459163" y="2857500"/>
          <p14:tracePt t="52253" x="3467100" y="2857500"/>
          <p14:tracePt t="52260" x="3476625" y="2865438"/>
          <p14:tracePt t="52269" x="3484563" y="2865438"/>
          <p14:tracePt t="52274" x="3494088" y="2865438"/>
          <p14:tracePt t="52290" x="3511550" y="2865438"/>
          <p14:tracePt t="52302" x="3519488" y="2865438"/>
          <p14:tracePt t="52325" x="3529013" y="2865438"/>
          <p14:tracePt t="52332" x="3536950" y="2874963"/>
          <p14:tracePt t="52339" x="3546475" y="2874963"/>
          <p14:tracePt t="52353" x="3563938" y="2874963"/>
          <p14:tracePt t="52375" x="3571875" y="2874963"/>
          <p14:tracePt t="52382" x="3581400" y="2874963"/>
          <p14:tracePt t="52389" x="3589338" y="2874963"/>
          <p14:tracePt t="52403" x="3598863" y="2874963"/>
          <p14:tracePt t="52409" x="3606800" y="2874963"/>
          <p14:tracePt t="52431" x="3624263" y="2874963"/>
          <p14:tracePt t="52439" x="3641725" y="2874963"/>
          <p14:tracePt t="52446" x="3641725" y="2882900"/>
          <p14:tracePt t="52460" x="3651250" y="2882900"/>
          <p14:tracePt t="52470" x="3659188" y="2882900"/>
          <p14:tracePt t="52489" x="3676650" y="2882900"/>
          <p14:tracePt t="52495" x="3686175" y="2882900"/>
          <p14:tracePt t="52503" x="3694113" y="2882900"/>
          <p14:tracePt t="52510" x="3703638" y="2882900"/>
          <p14:tracePt t="52518" x="3711575" y="2882900"/>
          <p14:tracePt t="52532" x="3721100" y="2892425"/>
          <p14:tracePt t="52539" x="3729038" y="2892425"/>
          <p14:tracePt t="52553" x="3738563" y="2892425"/>
          <p14:tracePt t="52560" x="3756025" y="2892425"/>
          <p14:tracePt t="52573" x="3763963" y="2892425"/>
          <p14:tracePt t="52590" x="3773488" y="2892425"/>
          <p14:tracePt t="52596" x="3781425" y="2892425"/>
          <p14:tracePt t="52610" x="3790950" y="2892425"/>
          <p14:tracePt t="52619" x="3798888" y="2892425"/>
          <p14:tracePt t="52639" x="3816350" y="2892425"/>
          <p14:tracePt t="52660" x="3825875" y="2892425"/>
          <p14:tracePt t="52696" x="3833813" y="2892425"/>
          <p14:tracePt t="52709" x="3843338" y="2892425"/>
          <p14:tracePt t="52745" x="3851275" y="2892425"/>
          <p14:tracePt t="52759" x="3860800" y="2892425"/>
          <p14:tracePt t="52774" x="3868738" y="2892425"/>
          <p14:tracePt t="52787" x="3878263" y="2892425"/>
          <p14:tracePt t="52795" x="3886200" y="2892425"/>
          <p14:tracePt t="52809" x="3895725" y="2882900"/>
          <p14:tracePt t="52837" x="3903663" y="2882900"/>
          <p14:tracePt t="52859" x="3913188" y="2882900"/>
          <p14:tracePt t="52902" x="3921125" y="2882900"/>
          <p14:tracePt t="52923" x="3921125" y="2874963"/>
          <p14:tracePt t="52937" x="3930650" y="2874963"/>
          <p14:tracePt t="52973" x="3938588" y="2874963"/>
          <p14:tracePt t="53008" x="3948113" y="2874963"/>
          <p14:tracePt t="53030" x="3956050" y="2874963"/>
          <p14:tracePt t="53073" x="3965575" y="2874963"/>
          <p14:tracePt t="53079" x="3965575" y="2865438"/>
          <p14:tracePt t="53093" x="3973513" y="2865438"/>
          <p14:tracePt t="53116" x="3983038" y="2857500"/>
          <p14:tracePt t="53157" x="3990975" y="2857500"/>
          <p14:tracePt t="53187" x="3990975" y="2847975"/>
          <p14:tracePt t="53193" x="4000500" y="2847975"/>
          <p14:tracePt t="53627" x="4017963" y="2847975"/>
          <p14:tracePt t="53634" x="4035425" y="2847975"/>
          <p14:tracePt t="53643" x="4043363" y="2847975"/>
          <p14:tracePt t="53649" x="4060825" y="2847975"/>
          <p14:tracePt t="53656" x="4078288" y="2847975"/>
          <p14:tracePt t="53664" x="4087813" y="2847975"/>
          <p14:tracePt t="53671" x="4095750" y="2847975"/>
          <p14:tracePt t="53677" x="4105275" y="2847975"/>
          <p14:tracePt t="53692" x="4122738" y="2847975"/>
          <p14:tracePt t="53706" x="4140200" y="2847975"/>
          <p14:tracePt t="53714" x="4148138" y="2847975"/>
          <p14:tracePt t="53721" x="4157663" y="2847975"/>
          <p14:tracePt t="53727" x="4175125" y="2847975"/>
          <p14:tracePt t="53735" x="4183063" y="2847975"/>
          <p14:tracePt t="53742" x="4210050" y="2847975"/>
          <p14:tracePt t="53749" x="4227513" y="2857500"/>
          <p14:tracePt t="53763" x="4244975" y="2857500"/>
          <p14:tracePt t="53771" x="4262438" y="2857500"/>
          <p14:tracePt t="53776" x="4279900" y="2857500"/>
          <p14:tracePt t="53786" x="4287838" y="2865438"/>
          <p14:tracePt t="53792" x="4297363" y="2865438"/>
          <p14:tracePt t="53800" x="4314825" y="2865438"/>
          <p14:tracePt t="53806" x="4332288" y="2865438"/>
          <p14:tracePt t="53813" x="4357688" y="2865438"/>
          <p14:tracePt t="53820" x="4384675" y="2865438"/>
          <p14:tracePt t="53827" x="4410075" y="2874963"/>
          <p14:tracePt t="53836" x="4445000" y="2874963"/>
          <p14:tracePt t="53842" x="4454525" y="2874963"/>
          <p14:tracePt t="53848" x="4471988" y="2882900"/>
          <p14:tracePt t="53856" x="4497388" y="2882900"/>
          <p14:tracePt t="53864" x="4514850" y="2882900"/>
          <p14:tracePt t="53870" x="4532313" y="2882900"/>
          <p14:tracePt t="53878" x="4541838" y="2892425"/>
          <p14:tracePt t="53886" x="4549775" y="2892425"/>
          <p14:tracePt t="53892" x="4559300" y="2892425"/>
          <p14:tracePt t="53900" x="4567238" y="2892425"/>
          <p14:tracePt t="53906" x="4584700" y="2892425"/>
          <p14:tracePt t="53914" x="4594225" y="2892425"/>
          <p14:tracePt t="53920" x="4602163" y="2892425"/>
          <p14:tracePt t="53936" x="4619625" y="2892425"/>
          <p14:tracePt t="53949" x="4629150" y="2892425"/>
          <p14:tracePt t="53956" x="4637088" y="2892425"/>
          <p14:tracePt t="53963" x="4646613" y="2892425"/>
          <p14:tracePt t="53976" x="4654550" y="2892425"/>
          <p14:tracePt t="53991" x="4664075" y="2892425"/>
          <p14:tracePt t="54019" x="4672013" y="2892425"/>
          <p14:tracePt t="54036" x="4681538" y="2892425"/>
          <p14:tracePt t="54047" x="4689475" y="2892425"/>
          <p14:tracePt t="54069" x="4699000" y="2882900"/>
          <p14:tracePt t="54086" x="4716463" y="2882900"/>
          <p14:tracePt t="54097" x="4724400" y="2874963"/>
          <p14:tracePt t="54106" x="4733925" y="2874963"/>
          <p14:tracePt t="54126" x="4741863" y="2874963"/>
          <p14:tracePt t="54136" x="4751388" y="2874963"/>
          <p14:tracePt t="54140" x="4759325" y="2865438"/>
          <p14:tracePt t="54156" x="4776788" y="2865438"/>
          <p14:tracePt t="54170" x="4776788" y="2857500"/>
          <p14:tracePt t="54176" x="4786313" y="2857500"/>
          <p14:tracePt t="54191" x="4794250" y="2857500"/>
          <p14:tracePt t="54205" x="4803775" y="2857500"/>
          <p14:tracePt t="54241" x="4811713" y="2857500"/>
          <p14:tracePt t="54262" x="4821238" y="2857500"/>
          <p14:tracePt t="54276" x="4821238" y="2847975"/>
          <p14:tracePt t="54312" x="4821238" y="2840038"/>
          <p14:tracePt t="54326" x="4829175" y="2840038"/>
          <p14:tracePt t="54347" x="4829175" y="2830513"/>
          <p14:tracePt t="54354" x="4846638" y="2830513"/>
          <p14:tracePt t="58898" x="4899025" y="2847975"/>
          <p14:tracePt t="58905" x="4986338" y="2857500"/>
          <p14:tracePt t="58912" x="5065713" y="2865438"/>
          <p14:tracePt t="58920" x="5170488" y="2874963"/>
          <p14:tracePt t="58927" x="5257800" y="2874963"/>
          <p14:tracePt t="58934" x="5370513" y="2874963"/>
          <p14:tracePt t="58940" x="5492750" y="2847975"/>
          <p14:tracePt t="58947" x="5597525" y="2830513"/>
          <p14:tracePt t="58955" x="5711825" y="2805113"/>
          <p14:tracePt t="58962" x="5816600" y="2778125"/>
          <p14:tracePt t="58970" x="5938838" y="2770188"/>
          <p14:tracePt t="58977" x="6026150" y="2743200"/>
          <p14:tracePt t="58984" x="6105525" y="2733675"/>
          <p14:tracePt t="58991" x="6148388" y="2716213"/>
          <p14:tracePt t="58998" x="6200775" y="2716213"/>
          <p14:tracePt t="59006" x="6227763" y="2708275"/>
          <p14:tracePt t="59013" x="6253163" y="2708275"/>
          <p14:tracePt t="59020" x="6288088" y="2708275"/>
          <p14:tracePt t="59028" x="6297613" y="2708275"/>
          <p14:tracePt t="59035" x="6323013" y="2708275"/>
          <p14:tracePt t="59041" x="6357938" y="2698750"/>
          <p14:tracePt t="59049" x="6402388" y="2698750"/>
          <p14:tracePt t="59055" x="6462713" y="2698750"/>
          <p14:tracePt t="59064" x="6524625" y="2690813"/>
          <p14:tracePt t="59070" x="6594475" y="2690813"/>
          <p14:tracePt t="59076" x="6672263" y="2690813"/>
          <p14:tracePt t="59084" x="6716713" y="2690813"/>
          <p14:tracePt t="59090" x="6777038" y="2690813"/>
          <p14:tracePt t="59099" x="6804025" y="2690813"/>
          <p14:tracePt t="59106" x="6838950" y="2690813"/>
          <p14:tracePt t="59111" x="6873875" y="2690813"/>
          <p14:tracePt t="59120" x="6899275" y="2698750"/>
          <p14:tracePt t="59127" x="6943725" y="2698750"/>
          <p14:tracePt t="59133" x="6969125" y="2698750"/>
          <p14:tracePt t="59140" x="7038975" y="2698750"/>
          <p14:tracePt t="59149" x="7108825" y="2698750"/>
          <p14:tracePt t="59156" x="7188200" y="2690813"/>
          <p14:tracePt t="59162" x="7275513" y="2690813"/>
          <p14:tracePt t="59170" x="7380288" y="2681288"/>
          <p14:tracePt t="59177" x="7493000" y="2681288"/>
          <p14:tracePt t="59191" x="7824788" y="2663825"/>
          <p14:tracePt t="59205" x="8191500" y="2673350"/>
          <p14:tracePt t="59796" x="8183563" y="2690813"/>
          <p14:tracePt t="59802" x="8166100" y="2708275"/>
          <p14:tracePt t="59810" x="8139113" y="2725738"/>
          <p14:tracePt t="59818" x="8104188" y="2743200"/>
          <p14:tracePt t="59824" x="8086725" y="2760663"/>
          <p14:tracePt t="59832" x="8078788" y="2760663"/>
          <p14:tracePt t="59838" x="8051800" y="2770188"/>
          <p14:tracePt t="59845" x="8026400" y="2778125"/>
          <p14:tracePt t="59854" x="8016875" y="2787650"/>
          <p14:tracePt t="59860" x="8008938" y="2795588"/>
          <p14:tracePt t="59867" x="7991475" y="2805113"/>
          <p14:tracePt t="59876" x="7981950" y="2813050"/>
          <p14:tracePt t="59883" x="7964488" y="2813050"/>
          <p14:tracePt t="59888" x="7956550" y="2813050"/>
          <p14:tracePt t="59904" x="7947025" y="2822575"/>
          <p14:tracePt t="59910" x="7939088" y="2830513"/>
          <p14:tracePt t="59925" x="7929563" y="2840038"/>
          <p14:tracePt t="59932" x="7929563" y="2847975"/>
          <p14:tracePt t="59937" x="7912100" y="2857500"/>
          <p14:tracePt t="59945" x="7886700" y="2874963"/>
          <p14:tracePt t="59959" x="7859713" y="2909888"/>
          <p14:tracePt t="59967" x="7851775" y="2917825"/>
          <p14:tracePt t="59975" x="7842250" y="2927350"/>
          <p14:tracePt t="59981" x="7824788" y="2944813"/>
          <p14:tracePt t="59987" x="7816850" y="2952750"/>
          <p14:tracePt t="59996" x="7807325" y="2952750"/>
          <p14:tracePt t="60009" x="7807325" y="2962275"/>
          <p14:tracePt t="60017" x="7799388" y="2979738"/>
          <p14:tracePt t="60032" x="7789863" y="2979738"/>
          <p14:tracePt t="60053" x="7781925" y="2987675"/>
          <p14:tracePt t="60607" x="7764463" y="2987675"/>
          <p14:tracePt t="60616" x="7754938" y="2987675"/>
          <p14:tracePt t="60621" x="7747000" y="2987675"/>
          <p14:tracePt t="60629" x="7737475" y="2987675"/>
          <p14:tracePt t="60642" x="7729538" y="2979738"/>
          <p14:tracePt t="60672" x="7729538" y="2970213"/>
          <p14:tracePt t="60679" x="7712075" y="2970213"/>
          <p14:tracePt t="60707" x="7712075" y="2962275"/>
          <p14:tracePt t="60749" x="7702550" y="2962275"/>
          <p14:tracePt t="60785" x="7694613" y="2962275"/>
          <p14:tracePt t="60821" x="7685088" y="2962275"/>
          <p14:tracePt t="60871" x="7677150" y="2962275"/>
          <p14:tracePt t="60905" x="7667625" y="2962275"/>
          <p14:tracePt t="60964" x="7650163" y="2962275"/>
          <p14:tracePt t="60977" x="7642225" y="2962275"/>
          <p14:tracePt t="61000" x="7624763" y="2962275"/>
          <p14:tracePt t="61006" x="7615238" y="2962275"/>
          <p14:tracePt t="61020" x="7597775" y="2962275"/>
          <p14:tracePt t="61027" x="7589838" y="2962275"/>
          <p14:tracePt t="61034" x="7572375" y="2962275"/>
          <p14:tracePt t="61051" x="7562850" y="2962275"/>
          <p14:tracePt t="61064" x="7554913" y="2962275"/>
          <p14:tracePt t="61077" x="7545388" y="2962275"/>
          <p14:tracePt t="61106" x="7537450" y="2962275"/>
          <p14:tracePt t="61227" x="7537450" y="2970213"/>
          <p14:tracePt t="61240" x="7537450" y="2979738"/>
          <p14:tracePt t="61276" x="7537450" y="2987675"/>
          <p14:tracePt t="61285" x="7545388" y="2987675"/>
          <p14:tracePt t="61290" x="7545388" y="2997200"/>
          <p14:tracePt t="61300" x="7554913" y="2997200"/>
          <p14:tracePt t="61312" x="7554913" y="3005138"/>
          <p14:tracePt t="61327" x="7554913" y="3014663"/>
          <p14:tracePt t="61341" x="7562850" y="3014663"/>
          <p14:tracePt t="61350" x="7562850" y="3022600"/>
          <p14:tracePt t="61370" x="7572375" y="3022600"/>
          <p14:tracePt t="61377" x="7572375" y="3032125"/>
          <p14:tracePt t="61399" x="7572375" y="3040063"/>
          <p14:tracePt t="61412" x="7572375" y="3049588"/>
          <p14:tracePt t="61434" x="7572375" y="3057525"/>
          <p14:tracePt t="61441" x="7589838" y="3057525"/>
          <p14:tracePt t="61448" x="7589838" y="3067050"/>
          <p14:tracePt t="61463" x="7597775" y="3067050"/>
          <p14:tracePt t="61476" x="7597775" y="3074988"/>
          <p14:tracePt t="61489" x="7597775" y="3092450"/>
          <p14:tracePt t="61498" x="7607300" y="3092450"/>
          <p14:tracePt t="61512" x="7607300" y="3101975"/>
          <p14:tracePt t="61520" x="7615238" y="3119438"/>
          <p14:tracePt t="61526" x="7615238" y="3127375"/>
          <p14:tracePt t="61533" x="7615238" y="3136900"/>
          <p14:tracePt t="61541" x="7615238" y="3144838"/>
          <p14:tracePt t="61555" x="7615238" y="3154363"/>
          <p14:tracePt t="61570" x="7615238" y="3162300"/>
          <p14:tracePt t="61583" x="7615238" y="3179763"/>
          <p14:tracePt t="61600" x="7615238" y="3189288"/>
          <p14:tracePt t="61612" x="7615238" y="3197225"/>
          <p14:tracePt t="61633" x="7615238" y="3206750"/>
          <p14:tracePt t="61648" x="7615238" y="3214688"/>
          <p14:tracePt t="61654" x="7615238" y="3224213"/>
          <p14:tracePt t="61661" x="7615238" y="3232150"/>
          <p14:tracePt t="61669" x="7615238" y="3249613"/>
          <p14:tracePt t="61676" x="7615238" y="3267075"/>
          <p14:tracePt t="61690" x="7615238" y="3284538"/>
          <p14:tracePt t="61698" x="7615238" y="3294063"/>
          <p14:tracePt t="61705" x="7615238" y="3311525"/>
          <p14:tracePt t="61712" x="7615238" y="3319463"/>
          <p14:tracePt t="61726" x="7615238" y="3336925"/>
          <p14:tracePt t="61733" x="7615238" y="3346450"/>
          <p14:tracePt t="61755" x="7615238" y="3354388"/>
          <p14:tracePt t="61760" x="7615238" y="3363913"/>
          <p14:tracePt t="61769" x="7615238" y="3371850"/>
          <p14:tracePt t="61783" x="7615238" y="3381375"/>
          <p14:tracePt t="61789" x="7615238" y="3389313"/>
          <p14:tracePt t="61819" x="7615238" y="3398838"/>
          <p14:tracePt t="61833" x="7615238" y="3406775"/>
          <p14:tracePt t="61852" x="7615238" y="3416300"/>
          <p14:tracePt t="61881" x="7615238" y="3441700"/>
          <p14:tracePt t="61904" x="7615238" y="3451225"/>
          <p14:tracePt t="61917" x="7615238" y="3459163"/>
          <p14:tracePt t="61931" x="7615238" y="3468688"/>
          <p14:tracePt t="61939" x="7615238" y="3476625"/>
          <p14:tracePt t="61946" x="7615238" y="3486150"/>
          <p14:tracePt t="61968" x="7615238" y="3503613"/>
          <p14:tracePt t="61974" x="7615238" y="3511550"/>
          <p14:tracePt t="61990" x="7615238" y="3521075"/>
          <p14:tracePt t="61998" x="7615238" y="3529013"/>
          <p14:tracePt t="62010" x="7615238" y="3538538"/>
          <p14:tracePt t="62017" x="7615238" y="3546475"/>
          <p14:tracePt t="62025" x="7615238" y="3556000"/>
          <p14:tracePt t="62050" x="7615238" y="3573463"/>
          <p14:tracePt t="62075" x="7615238" y="3581400"/>
          <p14:tracePt t="62096" x="7615238" y="3590925"/>
          <p14:tracePt t="62109" x="7615238" y="3598863"/>
          <p14:tracePt t="62138" x="7615238" y="3608388"/>
          <p14:tracePt t="62145" x="7615238" y="3616325"/>
          <p14:tracePt t="62167" x="7615238" y="3643313"/>
          <p14:tracePt t="62174" x="7615238" y="3651250"/>
          <p14:tracePt t="62195" x="7615238" y="3660775"/>
          <p14:tracePt t="62203" x="7615238" y="3668713"/>
          <p14:tracePt t="62224" x="7615238" y="3678238"/>
          <p14:tracePt t="62232" x="7615238" y="3686175"/>
          <p14:tracePt t="62245" x="7615238" y="3695700"/>
          <p14:tracePt t="62259" x="7615238" y="3703638"/>
          <p14:tracePt t="62274" x="7615238" y="3713163"/>
          <p14:tracePt t="62309" x="7615238" y="3721100"/>
          <p14:tracePt t="62324" x="7615238" y="3730625"/>
          <p14:tracePt t="62352" x="7615238" y="3738563"/>
          <p14:tracePt t="62424" x="7615238" y="3748088"/>
          <p14:tracePt t="62452" x="7615238" y="3765550"/>
          <p14:tracePt t="62522" x="7615238" y="3773488"/>
          <p14:tracePt t="62559" x="7615238" y="3783013"/>
          <p14:tracePt t="62638" x="7615238" y="3790950"/>
          <p14:tracePt t="62673" x="7615238" y="3800475"/>
          <p14:tracePt t="62702" x="7615238" y="3808413"/>
          <p14:tracePt t="62707" x="7615238" y="3817938"/>
          <p14:tracePt t="62716" x="7615238" y="3835400"/>
          <p14:tracePt t="62729" x="7615238" y="3852863"/>
          <p14:tracePt t="62736" x="7615238" y="3860800"/>
          <p14:tracePt t="62766" x="7615238" y="3870325"/>
          <p14:tracePt t="62779" x="7615238" y="3878263"/>
          <p14:tracePt t="62801" x="7615238" y="3887788"/>
          <p14:tracePt t="62837" x="7615238" y="3895725"/>
          <p14:tracePt t="62873" x="7615238" y="3905250"/>
          <p14:tracePt t="62949" x="7624763" y="3905250"/>
          <p14:tracePt t="63049" x="7624763" y="3895725"/>
          <p14:tracePt t="63071" x="7624763" y="3887788"/>
          <p14:tracePt t="63085" x="7624763" y="3878263"/>
          <p14:tracePt t="63092" x="7624763" y="3870325"/>
          <p14:tracePt t="63099" x="7624763" y="3860800"/>
          <p14:tracePt t="63106" x="7624763" y="3852863"/>
          <p14:tracePt t="63116" x="7624763" y="3843338"/>
          <p14:tracePt t="63128" x="7624763" y="3825875"/>
          <p14:tracePt t="63142" x="7624763" y="3817938"/>
          <p14:tracePt t="63157" x="7624763" y="3808413"/>
          <p14:tracePt t="63166" x="7624763" y="3790950"/>
          <p14:tracePt t="63186" x="7624763" y="3773488"/>
          <p14:tracePt t="63193" x="7624763" y="3765550"/>
          <p14:tracePt t="63200" x="7624763" y="3748088"/>
          <p14:tracePt t="63206" x="7624763" y="3738563"/>
          <p14:tracePt t="63221" x="7624763" y="3730625"/>
          <p14:tracePt t="63227" x="7624763" y="3721100"/>
          <p14:tracePt t="63236" x="7624763" y="3713163"/>
          <p14:tracePt t="63243" x="7624763" y="3703638"/>
          <p14:tracePt t="63250" x="7624763" y="3686175"/>
          <p14:tracePt t="63256" x="7615238" y="3668713"/>
          <p14:tracePt t="63266" x="7615238" y="3651250"/>
          <p14:tracePt t="63271" x="7615238" y="3643313"/>
          <p14:tracePt t="63286" x="7615238" y="3616325"/>
          <p14:tracePt t="63316" x="7615238" y="3608388"/>
          <p14:tracePt t="63329" x="7615238" y="3598863"/>
          <p14:tracePt t="63349" x="7615238" y="3590925"/>
          <p14:tracePt t="63386" x="7615238" y="3581400"/>
          <p14:tracePt t="63393" x="7615238" y="3573463"/>
          <p14:tracePt t="63407" x="7624763" y="3546475"/>
          <p14:tracePt t="63415" x="7624763" y="3521075"/>
          <p14:tracePt t="63422" x="7624763" y="3503613"/>
          <p14:tracePt t="63428" x="7624763" y="3459163"/>
          <p14:tracePt t="63436" x="7624763" y="3433763"/>
          <p14:tracePt t="63442" x="7624763" y="3398838"/>
          <p14:tracePt t="63449" x="7632700" y="3363913"/>
          <p14:tracePt t="63457" x="7632700" y="3346450"/>
          <p14:tracePt t="63464" x="7632700" y="3328988"/>
          <p14:tracePt t="63471" x="7632700" y="3311525"/>
          <p14:tracePt t="63479" x="7632700" y="3302000"/>
          <p14:tracePt t="63486" x="7632700" y="3284538"/>
          <p14:tracePt t="63514" x="7632700" y="3276600"/>
          <p14:tracePt t="63528" x="7632700" y="3267075"/>
          <p14:tracePt t="63542" x="7632700" y="3259138"/>
          <p14:tracePt t="63565" x="7632700" y="3241675"/>
          <p14:tracePt t="63576" x="7632700" y="3232150"/>
          <p14:tracePt t="63584" x="7632700" y="3224213"/>
          <p14:tracePt t="63591" x="7632700" y="3214688"/>
          <p14:tracePt t="63600" x="7632700" y="3206750"/>
          <p14:tracePt t="63605" x="7632700" y="3197225"/>
          <p14:tracePt t="63614" x="7632700" y="3189288"/>
          <p14:tracePt t="63619" x="7632700" y="3179763"/>
          <p14:tracePt t="63627" x="7632700" y="3162300"/>
          <p14:tracePt t="63641" x="7632700" y="3154363"/>
          <p14:tracePt t="63649" x="7632700" y="3136900"/>
          <p14:tracePt t="63664" x="7632700" y="3109913"/>
          <p14:tracePt t="63669" x="7624763" y="3109913"/>
          <p14:tracePt t="63685" x="7624763" y="3101975"/>
          <p14:tracePt t="63690" x="7624763" y="3092450"/>
          <p14:tracePt t="63705" x="7624763" y="3084513"/>
          <p14:tracePt t="63769" x="7624763" y="3074988"/>
          <p14:tracePt t="63890" x="7624763" y="3067050"/>
          <p14:tracePt t="64004" x="7632700" y="3067050"/>
          <p14:tracePt t="64018" x="7632700" y="3074988"/>
          <p14:tracePt t="64040" x="7632700" y="3084513"/>
          <p14:tracePt t="64048" x="7632700" y="3101975"/>
          <p14:tracePt t="64062" x="7632700" y="3119438"/>
          <p14:tracePt t="64069" x="7632700" y="3127375"/>
          <p14:tracePt t="64076" x="7642225" y="3127375"/>
          <p14:tracePt t="64082" x="7642225" y="3136900"/>
          <p14:tracePt t="64089" x="7642225" y="3144838"/>
          <p14:tracePt t="64105" x="7642225" y="3154363"/>
          <p14:tracePt t="64119" x="7642225" y="3171825"/>
          <p14:tracePt t="64126" x="7642225" y="3179763"/>
          <p14:tracePt t="64140" x="7642225" y="3189288"/>
          <p14:tracePt t="64150" x="7642225" y="3197225"/>
          <p14:tracePt t="64164" x="7642225" y="3206750"/>
          <p14:tracePt t="64169" x="7642225" y="3214688"/>
          <p14:tracePt t="64183" x="7642225" y="3224213"/>
          <p14:tracePt t="64190" x="7642225" y="3232150"/>
          <p14:tracePt t="64199" x="7659688" y="3249613"/>
          <p14:tracePt t="64204" x="7659688" y="3259138"/>
          <p14:tracePt t="64211" x="7659688" y="3276600"/>
          <p14:tracePt t="64226" x="7659688" y="3294063"/>
          <p14:tracePt t="64233" x="7659688" y="3302000"/>
          <p14:tracePt t="64240" x="7659688" y="3311525"/>
          <p14:tracePt t="64249" x="7659688" y="3319463"/>
          <p14:tracePt t="64254" x="7659688" y="3328988"/>
          <p14:tracePt t="64262" x="7659688" y="3336925"/>
          <p14:tracePt t="64269" x="7667625" y="3346450"/>
          <p14:tracePt t="64283" x="7667625" y="3363913"/>
          <p14:tracePt t="64289" x="7667625" y="3381375"/>
          <p14:tracePt t="64305" x="7667625" y="3389313"/>
          <p14:tracePt t="64311" x="7667625" y="3398838"/>
          <p14:tracePt t="64332" x="7667625" y="3406775"/>
          <p14:tracePt t="64350" x="7667625" y="3416300"/>
          <p14:tracePt t="64383" x="7667625" y="3424238"/>
          <p14:tracePt t="64396" x="7667625" y="3441700"/>
          <p14:tracePt t="64418" x="7677150" y="3441700"/>
          <p14:tracePt t="64426" x="7677150" y="3451225"/>
          <p14:tracePt t="64439" x="7677150" y="3459163"/>
          <p14:tracePt t="64447" x="7677150" y="3468688"/>
          <p14:tracePt t="64460" x="7677150" y="3476625"/>
          <p14:tracePt t="64468" x="7677150" y="3486150"/>
          <p14:tracePt t="64482" x="7677150" y="3494088"/>
          <p14:tracePt t="64489" x="7677150" y="3511550"/>
          <p14:tracePt t="64497" x="7677150" y="3521075"/>
          <p14:tracePt t="64504" x="7677150" y="3529013"/>
          <p14:tracePt t="64518" x="7677150" y="3546475"/>
          <p14:tracePt t="64539" x="7677150" y="3556000"/>
          <p14:tracePt t="64547" x="7677150" y="3563938"/>
          <p14:tracePt t="64560" x="7677150" y="3573463"/>
          <p14:tracePt t="64576" x="7677150" y="3581400"/>
          <p14:tracePt t="64590" x="7677150" y="3590925"/>
          <p14:tracePt t="64632" x="7677150" y="3598863"/>
          <p14:tracePt t="64646" x="7677150" y="3608388"/>
          <p14:tracePt t="64681" x="7677150" y="3616325"/>
          <p14:tracePt t="64717" x="7677150" y="3625850"/>
          <p14:tracePt t="64746" x="7677150" y="3633788"/>
          <p14:tracePt t="64774" x="7677150" y="3643313"/>
          <p14:tracePt t="64809" x="7677150" y="3651250"/>
          <p14:tracePt t="64837" x="7677150" y="3660775"/>
          <p14:tracePt t="70315" x="7685088" y="3660775"/>
          <p14:tracePt t="70350" x="7694613" y="3668713"/>
          <p14:tracePt t="70364" x="7702550" y="3668713"/>
          <p14:tracePt t="70371" x="7702550" y="3678238"/>
          <p14:tracePt t="70380" x="7712075" y="3678238"/>
          <p14:tracePt t="70386" x="7720013" y="3678238"/>
          <p14:tracePt t="70392" x="7729538" y="3678238"/>
          <p14:tracePt t="70400" x="7737475" y="3678238"/>
          <p14:tracePt t="70407" x="7747000" y="3678238"/>
          <p14:tracePt t="70413" x="7747000" y="3686175"/>
          <p14:tracePt t="70421" x="7754938" y="3686175"/>
          <p14:tracePt t="70436" x="7764463" y="3695700"/>
          <p14:tracePt t="70444" x="7772400" y="3695700"/>
          <p14:tracePt t="70479" x="7781925" y="3703638"/>
          <p14:tracePt t="70494" x="7789863" y="3703638"/>
          <p14:tracePt t="70501" x="7789863" y="3721100"/>
          <p14:tracePt t="70521" x="7799388" y="3721100"/>
          <p14:tracePt t="70549" x="7807325" y="3721100"/>
          <p14:tracePt t="70556" x="7807325" y="3730625"/>
          <p14:tracePt t="70578" x="7807325" y="3738563"/>
          <p14:tracePt t="70584" x="7816850" y="3738563"/>
          <p14:tracePt t="70600" x="7816850" y="3748088"/>
          <p14:tracePt t="70620" x="7816850" y="3756025"/>
          <p14:tracePt t="70628" x="7816850" y="3765550"/>
          <p14:tracePt t="70641" x="7824788" y="3765550"/>
          <p14:tracePt t="70650" x="7824788" y="3783013"/>
          <p14:tracePt t="70656" x="7824788" y="3790950"/>
          <p14:tracePt t="70664" x="7834313" y="3790950"/>
          <p14:tracePt t="70678" x="7842250" y="3808413"/>
          <p14:tracePt t="70684" x="7842250" y="3817938"/>
          <p14:tracePt t="70692" x="7842250" y="3825875"/>
          <p14:tracePt t="70699" x="7842250" y="3835400"/>
          <p14:tracePt t="70706" x="7851775" y="3852863"/>
          <p14:tracePt t="70713" x="7851775" y="3870325"/>
          <p14:tracePt t="70722" x="7869238" y="3878263"/>
          <p14:tracePt t="70729" x="7869238" y="3887788"/>
          <p14:tracePt t="70736" x="7869238" y="3905250"/>
          <p14:tracePt t="70742" x="7877175" y="3922713"/>
          <p14:tracePt t="70757" x="7877175" y="3940175"/>
          <p14:tracePt t="70771" x="7877175" y="3948113"/>
          <p14:tracePt t="70796" x="7886700" y="3957638"/>
          <p14:tracePt t="70814" x="7886700" y="3965575"/>
          <p14:tracePt t="70841" x="7886700" y="3975100"/>
          <p14:tracePt t="70863" x="7886700" y="3992563"/>
          <p14:tracePt t="70898" x="7886700" y="4000500"/>
          <p14:tracePt t="70912" x="7886700" y="4010025"/>
          <p14:tracePt t="70934" x="7886700" y="4017963"/>
          <p14:tracePt t="70969" x="7886700" y="4027488"/>
          <p14:tracePt t="70976" x="7886700" y="4035425"/>
          <p14:tracePt t="70997" x="7886700" y="4052888"/>
          <p14:tracePt t="71005" x="7886700" y="4062413"/>
          <p14:tracePt t="71026" x="7886700" y="4070350"/>
          <p14:tracePt t="71041" x="7886700" y="4079875"/>
          <p14:tracePt t="71062" x="7886700" y="4087813"/>
          <p14:tracePt t="71069" x="7886700" y="4097338"/>
          <p14:tracePt t="71076" x="7886700" y="4105275"/>
          <p14:tracePt t="71084" x="7886700" y="4114800"/>
          <p14:tracePt t="71098" x="7886700" y="4132263"/>
          <p14:tracePt t="71120" x="7886700" y="4141788"/>
          <p14:tracePt t="71126" x="7886700" y="4149725"/>
          <p14:tracePt t="71133" x="7877175" y="4159250"/>
          <p14:tracePt t="71162" x="7877175" y="4167188"/>
          <p14:tracePt t="71168" x="7869238" y="4184650"/>
          <p14:tracePt t="71190" x="7869238" y="4194175"/>
          <p14:tracePt t="71197" x="7859713" y="4194175"/>
          <p14:tracePt t="71214" x="7859713" y="4202113"/>
          <p14:tracePt t="71234" x="7851775" y="4202113"/>
          <p14:tracePt t="71248" x="7851775" y="4211638"/>
          <p14:tracePt t="71263" x="7842250" y="4219575"/>
          <p14:tracePt t="71283" x="7842250" y="4229100"/>
          <p14:tracePt t="71326" x="7842250" y="4237038"/>
          <p14:tracePt t="71348" x="7834313" y="4237038"/>
          <p14:tracePt t="71354" x="7834313" y="4246563"/>
          <p14:tracePt t="71376" x="7834313" y="4254500"/>
          <p14:tracePt t="71383" x="7824788" y="4254500"/>
          <p14:tracePt t="71404" x="7824788" y="4264025"/>
          <p14:tracePt t="71418" x="7824788" y="4271963"/>
          <p14:tracePt t="71453" x="7816850" y="4281488"/>
          <p14:tracePt t="71467" x="7816850" y="4289425"/>
          <p14:tracePt t="71482" x="7799388" y="4298950"/>
          <p14:tracePt t="71518" x="7789863" y="4316413"/>
          <p14:tracePt t="71538" x="7789863" y="4324350"/>
          <p14:tracePt t="71574" x="7789863" y="4333875"/>
          <p14:tracePt t="71588" x="7781925" y="4341813"/>
          <p14:tracePt t="71626" x="7772400" y="4341813"/>
          <p14:tracePt t="71646" x="7772400" y="4351338"/>
          <p14:tracePt t="71682" x="7772400" y="4359275"/>
          <p14:tracePt t="71688" x="7764463" y="4359275"/>
          <p14:tracePt t="71724" x="7754938" y="4359275"/>
          <p14:tracePt t="71739" x="7754938" y="4376738"/>
          <p14:tracePt t="71753" x="7754938" y="4386263"/>
          <p14:tracePt t="71761" x="7747000" y="4386263"/>
          <p14:tracePt t="71797" x="7737475" y="4394200"/>
          <p14:tracePt t="71817" x="7737475" y="4403725"/>
          <p14:tracePt t="71833" x="7729538" y="4403725"/>
          <p14:tracePt t="71847" x="7729538" y="4411663"/>
          <p14:tracePt t="71881" x="7729538" y="4421188"/>
          <p14:tracePt t="71894" x="7720013" y="4421188"/>
          <p14:tracePt t="71916" x="7720013" y="4429125"/>
          <p14:tracePt t="71924" x="7712075" y="4429125"/>
          <p14:tracePt t="71953" x="7712075" y="4438650"/>
          <p14:tracePt t="71960" x="7702550" y="4438650"/>
          <p14:tracePt t="71987" x="7702550" y="4446588"/>
          <p14:tracePt t="72009" x="7694613" y="4446588"/>
          <p14:tracePt t="72023" x="7694613" y="4456113"/>
          <p14:tracePt t="72044" x="7685088" y="4456113"/>
          <p14:tracePt t="72109" x="7677150" y="4456113"/>
          <p14:tracePt t="72116" x="7677150" y="4464050"/>
          <p14:tracePt t="72144" x="7667625" y="4464050"/>
          <p14:tracePt t="72180" x="7659688" y="4464050"/>
          <p14:tracePt t="72187" x="7659688" y="4473575"/>
          <p14:tracePt t="72252" x="7650163" y="4473575"/>
          <p14:tracePt t="72266" x="7650163" y="4481513"/>
          <p14:tracePt t="72281" x="7642225" y="4481513"/>
          <p14:tracePt t="72351" x="7624763" y="4481513"/>
          <p14:tracePt t="72387" x="7615238" y="4481513"/>
          <p14:tracePt t="72444" x="7615238" y="4491038"/>
          <p14:tracePt t="72557" x="7615238" y="4508500"/>
          <p14:tracePt t="72693" x="7615238" y="4516438"/>
          <p14:tracePt t="92207" x="7624763" y="4516438"/>
          <p14:tracePt t="92213" x="7632700" y="4516438"/>
          <p14:tracePt t="92221" x="7642225" y="4516438"/>
          <p14:tracePt t="92227" x="7650163" y="4525963"/>
          <p14:tracePt t="92234" x="7659688" y="4525963"/>
          <p14:tracePt t="92243" x="7667625" y="4525963"/>
          <p14:tracePt t="92250" x="7685088" y="4525963"/>
          <p14:tracePt t="92263" x="7702550" y="4525963"/>
          <p14:tracePt t="92271" x="7712075" y="4525963"/>
          <p14:tracePt t="92286" x="7729538" y="4525963"/>
          <p14:tracePt t="92291" x="7737475" y="4525963"/>
          <p14:tracePt t="92299" x="7754938" y="4525963"/>
          <p14:tracePt t="92306" x="7764463" y="4525963"/>
          <p14:tracePt t="92314" x="7772400" y="4533900"/>
          <p14:tracePt t="92320" x="7781925" y="4533900"/>
          <p14:tracePt t="92327" x="7789863" y="4533900"/>
          <p14:tracePt t="92342" x="7789863" y="4543425"/>
          <p14:tracePt t="92348" x="7799388" y="4543425"/>
          <p14:tracePt t="92357" x="7816850" y="4543425"/>
          <p14:tracePt t="92378" x="7816850" y="4551363"/>
          <p14:tracePt t="92388" x="7824788" y="4551363"/>
          <p14:tracePt t="92399" x="7834313" y="4551363"/>
          <p14:tracePt t="92427" x="7842250" y="4560888"/>
          <p14:tracePt t="92435" x="7851775" y="4560888"/>
          <p14:tracePt t="92449" x="7859713" y="4568825"/>
          <p14:tracePt t="92456" x="7859713" y="4578350"/>
          <p14:tracePt t="92470" x="7877175" y="4586288"/>
          <p14:tracePt t="92478" x="7886700" y="4595813"/>
          <p14:tracePt t="92484" x="7894638" y="4613275"/>
          <p14:tracePt t="92491" x="7904163" y="4613275"/>
          <p14:tracePt t="92499" x="7912100" y="4621213"/>
          <p14:tracePt t="92506" x="7912100" y="4630738"/>
          <p14:tracePt t="92513" x="7921625" y="4656138"/>
          <p14:tracePt t="92520" x="7929563" y="4683125"/>
          <p14:tracePt t="92527" x="7939088" y="4708525"/>
          <p14:tracePt t="92534" x="7956550" y="4752975"/>
          <p14:tracePt t="92540" x="7956550" y="4787900"/>
          <p14:tracePt t="92548" x="7956550" y="4848225"/>
          <p14:tracePt t="92557" x="7956550" y="4900613"/>
          <p14:tracePt t="92563" x="7939088" y="4987925"/>
          <p14:tracePt t="92571" x="7929563" y="5075238"/>
          <p14:tracePt t="92578" x="7912100" y="5180013"/>
          <p14:tracePt t="92585" x="7904163" y="5284788"/>
          <p14:tracePt t="92590" x="7894638" y="5399088"/>
          <p14:tracePt t="92598" x="7877175" y="5521325"/>
          <p14:tracePt t="92608" x="7869238" y="5618163"/>
          <p14:tracePt t="92612" x="7859713" y="5695950"/>
          <p14:tracePt t="92627" x="7816850" y="5888038"/>
          <p14:tracePt t="92640" x="7799388" y="6002338"/>
          <p14:tracePt t="93468" x="7772400" y="5984875"/>
          <p14:tracePt t="93476" x="7764463" y="5975350"/>
          <p14:tracePt t="93482" x="7754938" y="5957888"/>
          <p14:tracePt t="93492" x="7747000" y="5922963"/>
          <p14:tracePt t="93496" x="7729538" y="5905500"/>
          <p14:tracePt t="93503" x="7712075" y="5888038"/>
          <p14:tracePt t="93517" x="7712075" y="5870575"/>
          <p14:tracePt t="93525" x="7702550" y="5853113"/>
          <p14:tracePt t="93531" x="7694613" y="5845175"/>
          <p14:tracePt t="93540" x="7685088" y="5827713"/>
          <p14:tracePt t="93552" x="7685088" y="5818188"/>
          <p14:tracePt t="93560" x="7685088" y="5810250"/>
          <p14:tracePt t="93567" x="7685088" y="5800725"/>
          <p14:tracePt t="93580" x="7677150" y="5792788"/>
          <p14:tracePt t="93595" x="7677150" y="5783263"/>
          <p14:tracePt t="93616" x="7667625" y="5775325"/>
          <p14:tracePt t="93646" x="7667625" y="5765800"/>
          <p14:tracePt t="93653" x="7667625" y="5757863"/>
          <p14:tracePt t="93659" x="7659688" y="5757863"/>
          <p14:tracePt t="93667" x="7659688" y="5748338"/>
          <p14:tracePt t="93673" x="7659688" y="5740400"/>
          <p14:tracePt t="93681" x="7650163" y="5730875"/>
          <p14:tracePt t="93690" x="7650163" y="5722938"/>
          <p14:tracePt t="93695" x="7650163" y="5713413"/>
          <p14:tracePt t="93703" x="7642225" y="5705475"/>
          <p14:tracePt t="93710" x="7642225" y="5695950"/>
          <p14:tracePt t="93715" x="7642225" y="5688013"/>
          <p14:tracePt t="93723" x="7632700" y="5678488"/>
          <p14:tracePt t="93730" x="7632700" y="5661025"/>
          <p14:tracePt t="93740" x="7632700" y="5653088"/>
          <p14:tracePt t="93745" x="7632700" y="5643563"/>
          <p14:tracePt t="93752" x="7632700" y="5626100"/>
          <p14:tracePt t="93760" x="7624763" y="5608638"/>
          <p14:tracePt t="93768" x="7624763" y="5583238"/>
          <p14:tracePt t="93773" x="7624763" y="5565775"/>
          <p14:tracePt t="93780" x="7624763" y="5556250"/>
          <p14:tracePt t="93791" x="7615238" y="5530850"/>
          <p14:tracePt t="93795" x="7615238" y="5503863"/>
          <p14:tracePt t="93801" x="7615238" y="5495925"/>
          <p14:tracePt t="93810" x="7615238" y="5486400"/>
          <p14:tracePt t="93816" x="7615238" y="5468938"/>
          <p14:tracePt t="93830" x="7615238" y="5459413"/>
          <p14:tracePt t="93840" x="7615238" y="5451475"/>
          <p14:tracePt t="93844" x="7615238" y="5441950"/>
          <p14:tracePt t="93850" x="7607300" y="5434013"/>
          <p14:tracePt t="93859" x="7607300" y="5424488"/>
          <p14:tracePt t="93873" x="7607300" y="5407025"/>
          <p14:tracePt t="93879" x="7607300" y="5399088"/>
          <p14:tracePt t="93893" x="7607300" y="5389563"/>
          <p14:tracePt t="93901" x="7597775" y="5372100"/>
          <p14:tracePt t="93915" x="7597775" y="5364163"/>
          <p14:tracePt t="93923" x="7597775" y="5354638"/>
          <p14:tracePt t="93929" x="7597775" y="5346700"/>
          <p14:tracePt t="93944" x="7597775" y="5337175"/>
          <p14:tracePt t="93950" x="7597775" y="5329238"/>
          <p14:tracePt t="93973" x="7597775" y="5319713"/>
          <p14:tracePt t="93982" x="7580313" y="5302250"/>
          <p14:tracePt t="94001" x="7580313" y="5294313"/>
          <p14:tracePt t="94009" x="7572375" y="5284788"/>
          <p14:tracePt t="94016" x="7572375" y="5276850"/>
          <p14:tracePt t="94031" x="7572375" y="5267325"/>
          <p14:tracePt t="94043" x="7572375" y="5259388"/>
          <p14:tracePt t="94059" x="7562850" y="5241925"/>
          <p14:tracePt t="94067" x="7562850" y="5232400"/>
          <p14:tracePt t="94081" x="7554913" y="5224463"/>
          <p14:tracePt t="94088" x="7554913" y="5214938"/>
          <p14:tracePt t="94095" x="7545388" y="5207000"/>
          <p14:tracePt t="94102" x="7545388" y="5197475"/>
          <p14:tracePt t="94109" x="7545388" y="5172075"/>
          <p14:tracePt t="94123" x="7545388" y="5162550"/>
          <p14:tracePt t="94130" x="7545388" y="5145088"/>
          <p14:tracePt t="94143" x="7545388" y="5137150"/>
          <p14:tracePt t="94151" x="7545388" y="5127625"/>
          <p14:tracePt t="94173" x="7545388" y="5110163"/>
          <p14:tracePt t="94187" x="7545388" y="5102225"/>
          <p14:tracePt t="94200" x="7545388" y="5092700"/>
          <p14:tracePt t="94209" x="7545388" y="5084763"/>
          <p14:tracePt t="94215" x="7537450" y="5075238"/>
          <p14:tracePt t="94222" x="7537450" y="5067300"/>
          <p14:tracePt t="94229" x="7537450" y="5057775"/>
          <p14:tracePt t="94237" x="7527925" y="5049838"/>
          <p14:tracePt t="94243" x="7527925" y="5040313"/>
          <p14:tracePt t="94250" x="7527925" y="5032375"/>
          <p14:tracePt t="94264" x="7527925" y="5022850"/>
          <p14:tracePt t="94272" x="7519988" y="5014913"/>
          <p14:tracePt t="94286" x="7519988" y="5005388"/>
          <p14:tracePt t="94300" x="7519988" y="4997450"/>
          <p14:tracePt t="94310" x="7519988" y="4979988"/>
          <p14:tracePt t="94315" x="7510463" y="4979988"/>
          <p14:tracePt t="94323" x="7510463" y="4970463"/>
          <p14:tracePt t="94337" x="7510463" y="4962525"/>
          <p14:tracePt t="94380" x="7510463" y="4953000"/>
          <p14:tracePt t="94472" x="7510463" y="4970463"/>
          <p14:tracePt t="94478" x="7502525" y="4997450"/>
          <p14:tracePt t="94494" x="7502525" y="5022850"/>
          <p14:tracePt t="94500" x="7502525" y="5040313"/>
          <p14:tracePt t="94507" x="7493000" y="5067300"/>
          <p14:tracePt t="94514" x="7493000" y="5084763"/>
          <p14:tracePt t="94523" x="7493000" y="5102225"/>
          <p14:tracePt t="94529" x="7493000" y="5127625"/>
          <p14:tracePt t="94535" x="7493000" y="5154613"/>
          <p14:tracePt t="94543" x="7493000" y="5162550"/>
          <p14:tracePt t="94549" x="7493000" y="5180013"/>
          <p14:tracePt t="94557" x="7493000" y="5189538"/>
          <p14:tracePt t="94563" x="7493000" y="5197475"/>
          <p14:tracePt t="94572" x="7493000" y="5224463"/>
          <p14:tracePt t="94585" x="7493000" y="5232400"/>
          <p14:tracePt t="94593" x="7493000" y="5241925"/>
          <p14:tracePt t="94607" x="7493000" y="5249863"/>
          <p14:tracePt t="94613" x="7493000" y="5259388"/>
          <p14:tracePt t="94623" x="7493000" y="5267325"/>
          <p14:tracePt t="94628" x="7493000" y="5276850"/>
          <p14:tracePt t="94635" x="7493000" y="5294313"/>
          <p14:tracePt t="94649" x="7485063" y="5302250"/>
          <p14:tracePt t="94656" x="7485063" y="5319713"/>
          <p14:tracePt t="94678" x="7485063" y="5346700"/>
          <p14:tracePt t="94706" x="7485063" y="5354638"/>
          <p14:tracePt t="94723" x="7485063" y="5364163"/>
          <p14:tracePt t="94742" x="7485063" y="5372100"/>
          <p14:tracePt t="94756" x="7485063" y="5381625"/>
          <p14:tracePt t="94763" x="7485063" y="5389563"/>
          <p14:tracePt t="94778" x="7485063" y="5399088"/>
          <p14:tracePt t="94784" x="7485063" y="5416550"/>
          <p14:tracePt t="94792" x="7485063" y="5424488"/>
          <p14:tracePt t="94799" x="7485063" y="5441950"/>
          <p14:tracePt t="94806" x="7485063" y="5451475"/>
          <p14:tracePt t="94813" x="7485063" y="5468938"/>
          <p14:tracePt t="94822" x="7485063" y="5486400"/>
          <p14:tracePt t="94828" x="7485063" y="5495925"/>
          <p14:tracePt t="94834" x="7485063" y="5503863"/>
          <p14:tracePt t="94842" x="7493000" y="5521325"/>
          <p14:tracePt t="94856" x="7493000" y="5530850"/>
          <p14:tracePt t="94863" x="7493000" y="5538788"/>
          <p14:tracePt t="94878" x="7493000" y="5556250"/>
          <p14:tracePt t="94899" x="7493000" y="5565775"/>
          <p14:tracePt t="94913" x="7502525" y="5573713"/>
          <p14:tracePt t="94942" x="7502525" y="5583238"/>
          <p14:tracePt t="94955" x="7502525" y="5591175"/>
          <p14:tracePt t="94971" x="7502525" y="5600700"/>
          <p14:tracePt t="94976" x="7502525" y="5608638"/>
          <p14:tracePt t="94985" x="7519988" y="5618163"/>
          <p14:tracePt t="94999" x="7519988" y="5626100"/>
          <p14:tracePt t="95005" x="7519988" y="5635625"/>
          <p14:tracePt t="95013" x="7519988" y="5643563"/>
          <p14:tracePt t="95028" x="7519988" y="5653088"/>
          <p14:tracePt t="95043" x="7519988" y="5661025"/>
          <p14:tracePt t="95063" x="7519988" y="5670550"/>
          <p14:tracePt t="95073" x="7519988" y="5688013"/>
          <p14:tracePt t="95086" x="7519988" y="5705475"/>
          <p14:tracePt t="95091" x="7519988" y="5713413"/>
          <p14:tracePt t="95106" x="7519988" y="5722938"/>
          <p14:tracePt t="95114" x="7519988" y="5730875"/>
          <p14:tracePt t="95127" x="7519988" y="5748338"/>
          <p14:tracePt t="95133" x="7519988" y="5757863"/>
          <p14:tracePt t="95156" x="7519988" y="5765800"/>
          <p14:tracePt t="95162" x="7519988" y="5775325"/>
          <p14:tracePt t="95192" x="7519988" y="5783263"/>
          <p14:tracePt t="95204" x="7519988" y="5792788"/>
          <p14:tracePt t="95221" x="7519988" y="5800725"/>
          <p14:tracePt t="95242" x="7519988" y="5810250"/>
          <p14:tracePt t="95256" x="7519988" y="5818188"/>
          <p14:tracePt t="95270" x="7519988" y="5827713"/>
          <p14:tracePt t="95276" x="7519988" y="5835650"/>
          <p14:tracePt t="95285" x="7519988" y="5845175"/>
          <p14:tracePt t="95289" x="7519988" y="5853113"/>
          <p14:tracePt t="95298" x="7519988" y="5862638"/>
          <p14:tracePt t="95305" x="7519988" y="5880100"/>
          <p14:tracePt t="95313" x="7519988" y="5888038"/>
          <p14:tracePt t="95320" x="7519988" y="5897563"/>
          <p14:tracePt t="95326" x="7519988" y="5915025"/>
          <p14:tracePt t="95334" x="7519988" y="5922963"/>
          <p14:tracePt t="95340" x="7519988" y="5940425"/>
          <p14:tracePt t="95348" x="7519988" y="5949950"/>
          <p14:tracePt t="95355" x="7519988" y="5957888"/>
          <p14:tracePt t="95363" x="7519988" y="5967413"/>
          <p14:tracePt t="95370" x="7519988" y="5975350"/>
          <p14:tracePt t="95376" x="7519988" y="5984875"/>
          <p14:tracePt t="95390" x="7519988" y="5992813"/>
          <p14:tracePt t="95411" x="7519988" y="6002338"/>
          <p14:tracePt t="95446" x="7519988" y="6010275"/>
          <p14:tracePt t="95455" x="7519988" y="6019800"/>
          <p14:tracePt t="95470" x="7519988" y="6027738"/>
          <p14:tracePt t="95489" x="7519988" y="6037263"/>
          <p14:tracePt t="95496" x="7519988" y="6045200"/>
          <p14:tracePt t="95505" x="7519988" y="6054725"/>
          <p14:tracePt t="95517" x="7519988" y="6062663"/>
          <p14:tracePt t="95525" x="7519988" y="6072188"/>
          <p14:tracePt t="95561" x="7519988" y="6080125"/>
          <p14:tracePt t="95582" x="7519988" y="6089650"/>
          <p14:tracePt t="95617" x="7519988" y="6097588"/>
          <p14:tracePt t="95633" x="7519988" y="6107113"/>
          <p14:tracePt t="95653" x="7519988" y="6115050"/>
          <p14:tracePt t="95660" x="7519988" y="6132513"/>
          <p14:tracePt t="95667" x="7519988" y="6142038"/>
          <p14:tracePt t="95675" x="7527925" y="6142038"/>
          <p14:tracePt t="95689" x="7527925" y="6159500"/>
          <p14:tracePt t="95696" x="7527925" y="6167438"/>
          <p14:tracePt t="95718" x="7527925" y="6184900"/>
          <p14:tracePt t="95726" x="7527925" y="6194425"/>
          <p14:tracePt t="95755" x="7527925" y="6202363"/>
          <p14:tracePt t="95768" x="7527925" y="6211888"/>
          <p14:tracePt t="95788" x="7527925" y="6229350"/>
          <p14:tracePt t="95796" x="7527925" y="6237288"/>
          <p14:tracePt t="95804" x="7527925" y="6246813"/>
          <p14:tracePt t="95811" x="7527925" y="6254750"/>
          <p14:tracePt t="95819" x="7527925" y="6264275"/>
          <p14:tracePt t="95826" x="7527925" y="6281738"/>
          <p14:tracePt t="95832" x="7527925" y="6299200"/>
          <p14:tracePt t="95838" x="7527925" y="6307138"/>
          <p14:tracePt t="95847" x="7527925" y="6334125"/>
          <p14:tracePt t="95855" x="7527925" y="6342063"/>
          <p14:tracePt t="95860" x="7527925" y="6359525"/>
          <p14:tracePt t="95869" x="7527925" y="6376988"/>
          <p14:tracePt t="95881" x="7527925" y="6403975"/>
          <p14:tracePt t="95895" x="7527925" y="6411913"/>
          <p14:tracePt t="95905" x="7527925" y="6421438"/>
          <p14:tracePt t="95917" x="7537450" y="6429375"/>
          <p14:tracePt t="95947" x="7537450" y="6438900"/>
          <p14:tracePt t="95968" x="7545388" y="6438900"/>
          <p14:tracePt t="95981" x="7545388" y="6446838"/>
          <p14:tracePt t="95996" x="7554913" y="6446838"/>
          <p14:tracePt t="96018" x="7554913" y="6456363"/>
          <p14:tracePt t="96054" x="7554913" y="6464300"/>
          <p14:tracePt t="96138" x="7562850" y="6464300"/>
          <p14:tracePt t="96229" x="7562850" y="6456363"/>
          <p14:tracePt t="96244" x="7572375" y="6456363"/>
          <p14:tracePt t="96266" x="7572375" y="6446838"/>
          <p14:tracePt t="96288" x="7572375" y="6438900"/>
          <p14:tracePt t="96295" x="7580313" y="6429375"/>
          <p14:tracePt t="96303" x="7589838" y="6421438"/>
          <p14:tracePt t="96308" x="7597775" y="6411913"/>
          <p14:tracePt t="96315" x="7615238" y="6386513"/>
          <p14:tracePt t="96324" x="7632700" y="6359525"/>
          <p14:tracePt t="96329" x="7677150" y="6324600"/>
          <p14:tracePt t="96338" x="7702550" y="6281738"/>
          <p14:tracePt t="96345" x="7737475" y="6237288"/>
          <p14:tracePt t="96353" x="7772400" y="6202363"/>
          <p14:tracePt t="96359" x="7799388" y="6159500"/>
          <p14:tracePt t="96367" x="7834313" y="6124575"/>
          <p14:tracePt t="96373" x="7851775" y="6089650"/>
          <p14:tracePt t="96380" x="7859713" y="6072188"/>
          <p14:tracePt t="96388" x="7869238" y="6054725"/>
          <p14:tracePt t="96396" x="7877175" y="6054725"/>
          <p14:tracePt t="96402" x="7877175" y="6045200"/>
          <p14:tracePt t="96409" x="7886700" y="6037263"/>
          <p14:tracePt t="97192" x="7877175" y="6019800"/>
          <p14:tracePt t="97198" x="7869238" y="6002338"/>
          <p14:tracePt t="97207" x="7859713" y="5992813"/>
          <p14:tracePt t="97213" x="7859713" y="5984875"/>
          <p14:tracePt t="97222" x="7851775" y="5957888"/>
          <p14:tracePt t="97227" x="7851775" y="5949950"/>
          <p14:tracePt t="97236" x="7842250" y="5940425"/>
          <p14:tracePt t="97242" x="7842250" y="5932488"/>
          <p14:tracePt t="97249" x="7834313" y="5922963"/>
          <p14:tracePt t="97257" x="7834313" y="5915025"/>
          <p14:tracePt t="97263" x="7824788" y="5905500"/>
          <p14:tracePt t="97286" x="7824788" y="5888038"/>
          <p14:tracePt t="97300" x="7816850" y="5888038"/>
          <p14:tracePt t="97307" x="7816850" y="5880100"/>
          <p14:tracePt t="97350" x="7816850" y="5870575"/>
          <p14:tracePt t="97385" x="7816850" y="5862638"/>
          <p14:tracePt t="97399" x="7807325" y="5862638"/>
          <p14:tracePt t="120495" x="7807325" y="5870575"/>
          <p14:tracePt t="120503" x="7816850" y="5880100"/>
          <p14:tracePt t="120510" x="7824788" y="5880100"/>
          <p14:tracePt t="120517" x="7824788" y="5897563"/>
          <p14:tracePt t="120524" x="7824788" y="5905500"/>
          <p14:tracePt t="120531" x="7834313" y="5905500"/>
          <p14:tracePt t="120538" x="7834313" y="5915025"/>
          <p14:tracePt t="120551" x="7842250" y="5922963"/>
          <p14:tracePt t="120566" x="7842250" y="5932488"/>
          <p14:tracePt t="120588" x="7851775" y="5932488"/>
          <p14:tracePt t="120602" x="7851775" y="5940425"/>
          <p14:tracePt t="120624" x="7851775" y="5949950"/>
          <p14:tracePt t="120639" x="7851775" y="5957888"/>
          <p14:tracePt t="120647" x="7851775" y="5967413"/>
          <p14:tracePt t="120652" x="7851775" y="5984875"/>
          <p14:tracePt t="120658" x="7851775" y="5992813"/>
          <p14:tracePt t="120666" x="7851775" y="6002338"/>
          <p14:tracePt t="120681" x="7851775" y="6010275"/>
          <p14:tracePt t="120688" x="7851775" y="6019800"/>
          <p14:tracePt t="120709" x="7851775" y="6027738"/>
          <p14:tracePt t="120730" x="7851775" y="6045200"/>
          <p14:tracePt t="120766" x="7851775" y="6054725"/>
          <p14:tracePt t="120794" x="7851775" y="6062663"/>
          <p14:tracePt t="120816" x="7851775" y="6072188"/>
          <p14:tracePt t="120823" x="7851775" y="6080125"/>
          <p14:tracePt t="120830" x="7851775" y="6097588"/>
          <p14:tracePt t="120837" x="7851775" y="6115050"/>
          <p14:tracePt t="120845" x="7851775" y="6132513"/>
          <p14:tracePt t="120851" x="7851775" y="6142038"/>
          <p14:tracePt t="120858" x="7851775" y="6149975"/>
          <p14:tracePt t="120866" x="7842250" y="6159500"/>
          <p14:tracePt t="120873" x="7842250" y="6176963"/>
          <p14:tracePt t="120887" x="7842250" y="6184900"/>
          <p14:tracePt t="120895" x="7842250" y="6194425"/>
          <p14:tracePt t="120923" x="7842250" y="6202363"/>
          <p14:tracePt t="120944" x="7842250" y="6211888"/>
          <p14:tracePt t="120957" x="7842250" y="6219825"/>
          <p14:tracePt t="120966" x="7842250" y="6229350"/>
          <p14:tracePt t="168004" x="7842250" y="6202363"/>
          <p14:tracePt t="168011" x="7842250" y="6176963"/>
          <p14:tracePt t="168017" x="7842250" y="6115050"/>
          <p14:tracePt t="168025" x="7842250" y="6062663"/>
          <p14:tracePt t="168032" x="7834313" y="5984875"/>
          <p14:tracePt t="168039" x="7834313" y="5880100"/>
          <p14:tracePt t="168047" x="7824788" y="5765800"/>
          <p14:tracePt t="168053" x="7816850" y="5608638"/>
          <p14:tracePt t="168062" x="7816850" y="5441950"/>
          <p14:tracePt t="168069" x="7799388" y="5267325"/>
          <p14:tracePt t="168076" x="7789863" y="5075238"/>
          <p14:tracePt t="168083" x="7789863" y="4805363"/>
          <p14:tracePt t="168089" x="7789863" y="4568825"/>
          <p14:tracePt t="168097" x="7789863" y="4359275"/>
          <p14:tracePt t="168104" x="7789863" y="4124325"/>
          <p14:tracePt t="168112" x="7789863" y="3878263"/>
          <p14:tracePt t="168119" x="7824788" y="3590925"/>
          <p14:tracePt t="168126" x="7877175" y="3311525"/>
          <p14:tracePt t="168537" x="7877175" y="3179763"/>
          <p14:tracePt t="168544" x="7859713" y="3049588"/>
          <p14:tracePt t="168552" x="7859713" y="2900363"/>
          <p14:tracePt t="168559" x="7859713" y="2752725"/>
          <p14:tracePt t="168566" x="7851775" y="2576513"/>
          <p14:tracePt t="168573" x="7851775" y="2419350"/>
          <p14:tracePt t="168580" x="7851775" y="2271713"/>
          <p14:tracePt t="168586" x="7851775" y="2139950"/>
          <p14:tracePt t="168596" x="7834313" y="2027238"/>
          <p14:tracePt t="168602" x="7824788" y="1895475"/>
          <p14:tracePt t="168608" x="7816850" y="1790700"/>
          <p14:tracePt t="168616" x="7799388" y="1668463"/>
          <p14:tracePt t="168623" x="7789863" y="1538288"/>
          <p14:tracePt t="168630" x="7789863" y="1398588"/>
          <p14:tracePt t="168638" x="7764463" y="1231900"/>
          <p14:tracePt t="168647" x="7754938" y="1092200"/>
          <p14:tracePt t="168652" x="7737475" y="952500"/>
          <p14:tracePt t="168659" x="7729538" y="855663"/>
          <p14:tracePt t="168667" x="7702550" y="750888"/>
          <p14:tracePt t="168672" x="7694613" y="690563"/>
          <p14:tracePt t="168680" x="7685088" y="628650"/>
          <p14:tracePt t="168689" x="7677150" y="593725"/>
          <p14:tracePt t="168695" x="7659688" y="568325"/>
          <p14:tracePt t="168702" x="7659688" y="541338"/>
          <p14:tracePt t="168709" x="7650163" y="523875"/>
          <p14:tracePt t="168716" x="7650163" y="498475"/>
          <p14:tracePt t="168726" x="7650163" y="463550"/>
          <p14:tracePt t="168732" x="7650163" y="446088"/>
          <p14:tracePt t="168736" x="7650163" y="419100"/>
          <p14:tracePt t="168744" x="7650163" y="384175"/>
          <p14:tracePt t="168753" x="7650163" y="358775"/>
          <p14:tracePt t="168759" x="7650163" y="349250"/>
          <p14:tracePt t="168767" x="7650163" y="341313"/>
          <p14:tracePt t="168772" x="7650163" y="323850"/>
          <p14:tracePt t="168780" x="7650163" y="314325"/>
          <p14:tracePt t="168788" x="7650163" y="296863"/>
          <p14:tracePt t="168802" x="7650163" y="279400"/>
          <p14:tracePt t="168809" x="7650163" y="244475"/>
          <p14:tracePt t="168817" x="7650163" y="219075"/>
          <p14:tracePt t="168823" x="7650163" y="184150"/>
          <p14:tracePt t="168830" x="7650163" y="122238"/>
          <p14:tracePt t="168838" x="7650163" y="61913"/>
          <p14:tracePt t="168846" x="7677150" y="174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Parallell, linje&#10;&#10;Automatiskt genererad beskrivning">
            <a:extLst>
              <a:ext uri="{FF2B5EF4-FFF2-40B4-BE49-F238E27FC236}">
                <a16:creationId xmlns:a16="http://schemas.microsoft.com/office/drawing/2014/main" id="{7D2952F5-0765-4DEA-8F7A-89631F1E3C6D}"/>
              </a:ext>
            </a:extLst>
          </p:cNvPr>
          <p:cNvPicPr>
            <a:picLocks noChangeAspect="1"/>
          </p:cNvPicPr>
          <p:nvPr/>
        </p:nvPicPr>
        <p:blipFill rotWithShape="1">
          <a:blip r:embed="rId4">
            <a:extLst>
              <a:ext uri="{28A0092B-C50C-407E-A947-70E740481C1C}">
                <a14:useLocalDpi xmlns:a14="http://schemas.microsoft.com/office/drawing/2010/main" val="0"/>
              </a:ext>
            </a:extLst>
          </a:blip>
          <a:srcRect r="2916" b="1023"/>
          <a:stretch/>
        </p:blipFill>
        <p:spPr>
          <a:xfrm>
            <a:off x="3581513" y="72334"/>
            <a:ext cx="4291399" cy="6407272"/>
          </a:xfrm>
          <a:prstGeom prst="rect">
            <a:avLst/>
          </a:prstGeom>
        </p:spPr>
      </p:pic>
      <p:sp>
        <p:nvSpPr>
          <p:cNvPr id="7" name="Vänster klammerparentes 6">
            <a:extLst>
              <a:ext uri="{FF2B5EF4-FFF2-40B4-BE49-F238E27FC236}">
                <a16:creationId xmlns:a16="http://schemas.microsoft.com/office/drawing/2014/main" id="{C2259DAD-CDCD-4F20-A1D6-C72998E12035}"/>
              </a:ext>
            </a:extLst>
          </p:cNvPr>
          <p:cNvSpPr/>
          <p:nvPr/>
        </p:nvSpPr>
        <p:spPr>
          <a:xfrm>
            <a:off x="3018408" y="2325950"/>
            <a:ext cx="790112" cy="2423603"/>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3" name="Vänster klammerparentes 22">
            <a:extLst>
              <a:ext uri="{FF2B5EF4-FFF2-40B4-BE49-F238E27FC236}">
                <a16:creationId xmlns:a16="http://schemas.microsoft.com/office/drawing/2014/main" id="{67C4748D-82FF-4A9D-920A-A443E1D6BEA3}"/>
              </a:ext>
            </a:extLst>
          </p:cNvPr>
          <p:cNvSpPr/>
          <p:nvPr/>
        </p:nvSpPr>
        <p:spPr>
          <a:xfrm>
            <a:off x="3647392" y="754602"/>
            <a:ext cx="45719" cy="452761"/>
          </a:xfrm>
          <a:prstGeom prst="lef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textruta 23">
            <a:extLst>
              <a:ext uri="{FF2B5EF4-FFF2-40B4-BE49-F238E27FC236}">
                <a16:creationId xmlns:a16="http://schemas.microsoft.com/office/drawing/2014/main" id="{46D59EF9-F872-4691-B11D-F29D9C2133F0}"/>
              </a:ext>
            </a:extLst>
          </p:cNvPr>
          <p:cNvSpPr txBox="1"/>
          <p:nvPr/>
        </p:nvSpPr>
        <p:spPr>
          <a:xfrm>
            <a:off x="248575" y="754602"/>
            <a:ext cx="3332938" cy="461665"/>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redovisar du det ingående saldot på huvudmannens konton.</a:t>
            </a:r>
          </a:p>
        </p:txBody>
      </p:sp>
      <p:sp>
        <p:nvSpPr>
          <p:cNvPr id="25" name="textruta 24">
            <a:extLst>
              <a:ext uri="{FF2B5EF4-FFF2-40B4-BE49-F238E27FC236}">
                <a16:creationId xmlns:a16="http://schemas.microsoft.com/office/drawing/2014/main" id="{0FF0A40E-85E4-4185-9E8A-4F5670ECA0C9}"/>
              </a:ext>
            </a:extLst>
          </p:cNvPr>
          <p:cNvSpPr txBox="1"/>
          <p:nvPr/>
        </p:nvSpPr>
        <p:spPr>
          <a:xfrm>
            <a:off x="177554" y="2967335"/>
            <a:ext cx="2669646" cy="1200329"/>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redovisar du de inkomster som huvudmannen haft under året/perioden.</a:t>
            </a:r>
            <a:br>
              <a:rPr lang="sv-SE" sz="1200" b="1" dirty="0">
                <a:solidFill>
                  <a:srgbClr val="00B050"/>
                </a:solidFill>
                <a:latin typeface="Century Gothic" panose="020B0502020202020204" pitchFamily="34" charset="0"/>
              </a:rPr>
            </a:br>
            <a:br>
              <a:rPr lang="sv-SE" sz="1200" b="1" dirty="0">
                <a:solidFill>
                  <a:srgbClr val="00B050"/>
                </a:solidFill>
                <a:latin typeface="Century Gothic" panose="020B0502020202020204" pitchFamily="34" charset="0"/>
              </a:rPr>
            </a:br>
            <a:r>
              <a:rPr lang="sv-SE" sz="1200" b="1" dirty="0">
                <a:solidFill>
                  <a:srgbClr val="00B050"/>
                </a:solidFill>
                <a:latin typeface="Century Gothic" panose="020B0502020202020204" pitchFamily="34" charset="0"/>
              </a:rPr>
              <a:t>Skattepliktiga inkomster ska anges brutto, dvs. före skatt.</a:t>
            </a:r>
          </a:p>
        </p:txBody>
      </p:sp>
      <p:sp>
        <p:nvSpPr>
          <p:cNvPr id="26" name="Vänster klammerparentes 25">
            <a:extLst>
              <a:ext uri="{FF2B5EF4-FFF2-40B4-BE49-F238E27FC236}">
                <a16:creationId xmlns:a16="http://schemas.microsoft.com/office/drawing/2014/main" id="{7C5069A6-30B9-4AB5-825C-8DD9D9F21487}"/>
              </a:ext>
            </a:extLst>
          </p:cNvPr>
          <p:cNvSpPr/>
          <p:nvPr/>
        </p:nvSpPr>
        <p:spPr>
          <a:xfrm>
            <a:off x="3581513" y="5086905"/>
            <a:ext cx="111598" cy="1322773"/>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7" name="textruta 26">
            <a:extLst>
              <a:ext uri="{FF2B5EF4-FFF2-40B4-BE49-F238E27FC236}">
                <a16:creationId xmlns:a16="http://schemas.microsoft.com/office/drawing/2014/main" id="{F51BD0D0-2CF1-4583-B195-B65A8E180D56}"/>
              </a:ext>
            </a:extLst>
          </p:cNvPr>
          <p:cNvSpPr txBox="1"/>
          <p:nvPr/>
        </p:nvSpPr>
        <p:spPr>
          <a:xfrm>
            <a:off x="1185169" y="5425125"/>
            <a:ext cx="2228295" cy="646331"/>
          </a:xfrm>
          <a:prstGeom prst="rect">
            <a:avLst/>
          </a:prstGeom>
          <a:noFill/>
        </p:spPr>
        <p:txBody>
          <a:bodyPr wrap="square" rtlCol="0">
            <a:spAutoFit/>
          </a:bodyPr>
          <a:lstStyle/>
          <a:p>
            <a:pPr algn="ctr"/>
            <a:r>
              <a:rPr lang="sv-SE" sz="1200" b="1" dirty="0">
                <a:solidFill>
                  <a:srgbClr val="00B050"/>
                </a:solidFill>
                <a:latin typeface="Century Gothic" panose="020B0502020202020204" pitchFamily="34" charset="0"/>
              </a:rPr>
              <a:t>Här redovisar du</a:t>
            </a:r>
            <a:br>
              <a:rPr lang="sv-SE" sz="1200" b="1" dirty="0">
                <a:solidFill>
                  <a:srgbClr val="00B050"/>
                </a:solidFill>
                <a:latin typeface="Century Gothic" panose="020B0502020202020204" pitchFamily="34" charset="0"/>
              </a:rPr>
            </a:br>
            <a:r>
              <a:rPr lang="sv-SE" sz="1200" b="1" dirty="0">
                <a:solidFill>
                  <a:srgbClr val="00B050"/>
                </a:solidFill>
                <a:latin typeface="Century Gothic" panose="020B0502020202020204" pitchFamily="34" charset="0"/>
              </a:rPr>
              <a:t>fastighet, bostadsrätt</a:t>
            </a:r>
            <a:br>
              <a:rPr lang="sv-SE" sz="1200" b="1" dirty="0">
                <a:solidFill>
                  <a:srgbClr val="00B050"/>
                </a:solidFill>
                <a:latin typeface="Century Gothic" panose="020B0502020202020204" pitchFamily="34" charset="0"/>
              </a:rPr>
            </a:br>
            <a:r>
              <a:rPr lang="sv-SE" sz="1200" b="1" dirty="0">
                <a:solidFill>
                  <a:srgbClr val="00B050"/>
                </a:solidFill>
                <a:latin typeface="Century Gothic" panose="020B0502020202020204" pitchFamily="34" charset="0"/>
              </a:rPr>
              <a:t>och värdepapper</a:t>
            </a:r>
          </a:p>
        </p:txBody>
      </p:sp>
      <p:pic>
        <p:nvPicPr>
          <p:cNvPr id="42" name="Ljud 41">
            <a:hlinkClick r:id="" action="ppaction://media"/>
            <a:extLst>
              <a:ext uri="{FF2B5EF4-FFF2-40B4-BE49-F238E27FC236}">
                <a16:creationId xmlns:a16="http://schemas.microsoft.com/office/drawing/2014/main" id="{5AD6D240-DE42-D100-C548-927B2A8042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971236"/>
      </p:ext>
    </p:extLst>
  </p:cSld>
  <p:clrMapOvr>
    <a:masterClrMapping/>
  </p:clrMapOvr>
  <mc:AlternateContent xmlns:mc="http://schemas.openxmlformats.org/markup-compatibility/2006" xmlns:p14="http://schemas.microsoft.com/office/powerpoint/2010/main">
    <mc:Choice Requires="p14">
      <p:transition spd="slow" p14:dur="2000" advTm="206467"/>
    </mc:Choice>
    <mc:Fallback xmlns="">
      <p:transition spd="slow" advTm="20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extLst>
    <p:ext uri="{3A86A75C-4F4B-4683-9AE1-C65F6400EC91}">
      <p14:laserTraceLst xmlns:p14="http://schemas.microsoft.com/office/powerpoint/2010/main">
        <p14:tracePtLst>
          <p14:tracePt t="16641" x="8253413" y="261938"/>
          <p14:tracePt t="16663" x="8253413" y="271463"/>
          <p14:tracePt t="16676" x="8253413" y="279400"/>
          <p14:tracePt t="16698" x="8253413" y="288925"/>
          <p14:tracePt t="16706" x="8253413" y="296863"/>
          <p14:tracePt t="16734" x="8253413" y="306388"/>
          <p14:tracePt t="16748" x="8253413" y="323850"/>
          <p14:tracePt t="16783" x="8253413" y="331788"/>
          <p14:tracePt t="16790" x="8243888" y="331788"/>
          <p14:tracePt t="16797" x="8243888" y="341313"/>
          <p14:tracePt t="16812" x="8243888" y="349250"/>
          <p14:tracePt t="16827" x="8235950" y="349250"/>
          <p14:tracePt t="16876" x="8235950" y="358775"/>
          <p14:tracePt t="16911" x="8226425" y="366713"/>
          <p14:tracePt t="16948" x="8218488" y="366713"/>
          <p14:tracePt t="17012" x="8201025" y="366713"/>
          <p14:tracePt t="17026" x="8191500" y="366713"/>
          <p14:tracePt t="17032" x="8166100" y="366713"/>
          <p14:tracePt t="17039" x="8139113" y="366713"/>
          <p14:tracePt t="17047" x="8096250" y="376238"/>
          <p14:tracePt t="23459" x="8096250" y="384175"/>
          <p14:tracePt t="23465" x="8086725" y="393700"/>
          <p14:tracePt t="23480" x="8069263" y="401638"/>
          <p14:tracePt t="23488" x="8051800" y="419100"/>
          <p14:tracePt t="23494" x="8034338" y="428625"/>
          <p14:tracePt t="23501" x="8016875" y="446088"/>
          <p14:tracePt t="23508" x="7991475" y="454025"/>
          <p14:tracePt t="23515" x="7974013" y="463550"/>
          <p14:tracePt t="23524" x="7956550" y="471488"/>
          <p14:tracePt t="23529" x="7939088" y="481013"/>
          <p14:tracePt t="23537" x="7929563" y="481013"/>
          <p14:tracePt t="23544" x="7912100" y="481013"/>
          <p14:tracePt t="23551" x="7904163" y="481013"/>
          <p14:tracePt t="23558" x="7894638" y="488950"/>
          <p14:tracePt t="23575" x="7877175" y="488950"/>
          <p14:tracePt t="23579" x="7869238" y="488950"/>
          <p14:tracePt t="23594" x="7859713" y="498475"/>
          <p14:tracePt t="23608" x="7851775" y="498475"/>
          <p14:tracePt t="23616" x="7842250" y="498475"/>
          <p14:tracePt t="23624" x="7834313" y="498475"/>
          <p14:tracePt t="23629" x="7807325" y="506413"/>
          <p14:tracePt t="23637" x="7799388" y="506413"/>
          <p14:tracePt t="23644" x="7781925" y="506413"/>
          <p14:tracePt t="23651" x="7772400" y="506413"/>
          <p14:tracePt t="23658" x="7764463" y="506413"/>
          <p14:tracePt t="23665" x="7754938" y="506413"/>
          <p14:tracePt t="23672" x="7747000" y="506413"/>
          <p14:tracePt t="23679" x="7737475" y="506413"/>
          <p14:tracePt t="23685" x="7729538" y="506413"/>
          <p14:tracePt t="23701" x="7720013" y="506413"/>
          <p14:tracePt t="23708" x="7712075" y="506413"/>
          <p14:tracePt t="23715" x="7702550" y="506413"/>
          <p14:tracePt t="23724" x="7677150" y="506413"/>
          <p14:tracePt t="23729" x="7650163" y="506413"/>
          <p14:tracePt t="23737" x="7632700" y="506413"/>
          <p14:tracePt t="23744" x="7597775" y="506413"/>
          <p14:tracePt t="23750" x="7580313" y="506413"/>
          <p14:tracePt t="23758" x="7562850" y="506413"/>
          <p14:tracePt t="23765" x="7545388" y="506413"/>
          <p14:tracePt t="23773" x="7537450" y="506413"/>
          <p14:tracePt t="23779" x="7519988" y="498475"/>
          <p14:tracePt t="23787" x="7510463" y="498475"/>
          <p14:tracePt t="23800" x="7502525" y="498475"/>
          <p14:tracePt t="23823" x="7493000" y="498475"/>
          <p14:tracePt t="23837" x="7485063" y="498475"/>
          <p14:tracePt t="23844" x="7475538" y="488950"/>
          <p14:tracePt t="23850" x="7458075" y="488950"/>
          <p14:tracePt t="23859" x="7450138" y="488950"/>
          <p14:tracePt t="23873" x="7450138" y="481013"/>
          <p14:tracePt t="23878" x="7440613" y="481013"/>
          <p14:tracePt t="23886" x="7432675" y="481013"/>
          <p14:tracePt t="23900" x="7423150" y="481013"/>
          <p14:tracePt t="23936" x="7415213" y="481013"/>
          <p14:tracePt t="23956" x="7405688" y="481013"/>
          <p14:tracePt t="23971" x="7397750" y="481013"/>
          <p14:tracePt t="23978" x="7388225" y="481013"/>
          <p14:tracePt t="23986" x="7380288" y="471488"/>
          <p14:tracePt t="24000" x="7370763" y="471488"/>
          <p14:tracePt t="24008" x="7362825" y="463550"/>
          <p14:tracePt t="24021" x="7353300" y="463550"/>
          <p14:tracePt t="24043" x="7345363" y="463550"/>
          <p14:tracePt t="24049" x="7335838" y="463550"/>
          <p14:tracePt t="24064" x="7318375" y="446088"/>
          <p14:tracePt t="24071" x="7310438" y="446088"/>
          <p14:tracePt t="24078" x="7300913" y="446088"/>
          <p14:tracePt t="24093" x="7292975" y="446088"/>
          <p14:tracePt t="24099" x="7283450" y="436563"/>
          <p14:tracePt t="24114" x="7265988" y="436563"/>
          <p14:tracePt t="24127" x="7258050" y="436563"/>
          <p14:tracePt t="24158" x="7248525" y="436563"/>
          <p14:tracePt t="24171" x="7231063" y="436563"/>
          <p14:tracePt t="24185" x="7223125" y="436563"/>
          <p14:tracePt t="24191" x="7205663" y="436563"/>
          <p14:tracePt t="24199" x="7196138" y="436563"/>
          <p14:tracePt t="24207" x="7188200" y="436563"/>
          <p14:tracePt t="24213" x="7178675" y="436563"/>
          <p14:tracePt t="24228" x="7170738" y="436563"/>
          <p14:tracePt t="24235" x="7161213" y="436563"/>
          <p14:tracePt t="24257" x="7153275" y="436563"/>
          <p14:tracePt t="24262" x="7143750" y="436563"/>
          <p14:tracePt t="24269" x="7126288" y="436563"/>
          <p14:tracePt t="24277" x="7108825" y="436563"/>
          <p14:tracePt t="24284" x="7100888" y="436563"/>
          <p14:tracePt t="24291" x="7091363" y="436563"/>
          <p14:tracePt t="24298" x="7083425" y="436563"/>
          <p14:tracePt t="24307" x="7065963" y="436563"/>
          <p14:tracePt t="24313" x="7056438" y="436563"/>
          <p14:tracePt t="24328" x="7048500" y="436563"/>
          <p14:tracePt t="24335" x="7038975" y="436563"/>
          <p14:tracePt t="24343" x="7031038" y="436563"/>
          <p14:tracePt t="24349" x="7021513" y="436563"/>
          <p14:tracePt t="24357" x="7013575" y="436563"/>
          <p14:tracePt t="24363" x="6996113" y="436563"/>
          <p14:tracePt t="24378" x="6978650" y="436563"/>
          <p14:tracePt t="24393" x="6969125" y="436563"/>
          <p14:tracePt t="24399" x="6961188" y="436563"/>
          <p14:tracePt t="24413" x="6951663" y="436563"/>
          <p14:tracePt t="24419" x="6943725" y="436563"/>
          <p14:tracePt t="24435" x="6934200" y="436563"/>
          <p14:tracePt t="24442" x="6926263" y="436563"/>
          <p14:tracePt t="24448" x="6916738" y="436563"/>
          <p14:tracePt t="24457" x="6899275" y="454025"/>
          <p14:tracePt t="24463" x="6881813" y="454025"/>
          <p14:tracePt t="24470" x="6856413" y="454025"/>
          <p14:tracePt t="24477" x="6838950" y="454025"/>
          <p14:tracePt t="24484" x="6811963" y="454025"/>
          <p14:tracePt t="24491" x="6804025" y="454025"/>
          <p14:tracePt t="24498" x="6777038" y="454025"/>
          <p14:tracePt t="24507" x="6769100" y="454025"/>
          <p14:tracePt t="24512" x="6759575" y="454025"/>
          <p14:tracePt t="24520" x="6751638" y="454025"/>
          <p14:tracePt t="24534" x="6742113" y="454025"/>
          <p14:tracePt t="24569" x="6734175" y="454025"/>
          <p14:tracePt t="24578" x="6716713" y="454025"/>
          <p14:tracePt t="24592" x="6707188" y="454025"/>
          <p14:tracePt t="24598" x="6699250" y="454025"/>
          <p14:tracePt t="24620" x="6689725" y="454025"/>
          <p14:tracePt t="24634" x="6681788" y="454025"/>
          <p14:tracePt t="24657" x="6672263" y="454025"/>
          <p14:tracePt t="24705" x="6664325" y="454025"/>
          <p14:tracePt t="24741" x="6654800" y="454025"/>
          <p14:tracePt t="24777" x="6646863" y="454025"/>
          <p14:tracePt t="24827" x="6654800" y="446088"/>
          <p14:tracePt t="24833" x="6672263" y="446088"/>
          <p14:tracePt t="24841" x="6689725" y="446088"/>
          <p14:tracePt t="24847" x="6699250" y="446088"/>
          <p14:tracePt t="24855" x="6716713" y="446088"/>
          <p14:tracePt t="24861" x="6734175" y="436563"/>
          <p14:tracePt t="24868" x="6742113" y="436563"/>
          <p14:tracePt t="24877" x="6759575" y="436563"/>
          <p14:tracePt t="24893" x="6769100" y="436563"/>
          <p14:tracePt t="24897" x="6786563" y="436563"/>
          <p14:tracePt t="24911" x="6804025" y="436563"/>
          <p14:tracePt t="24926" x="6821488" y="436563"/>
          <p14:tracePt t="24933" x="6829425" y="436563"/>
          <p14:tracePt t="24947" x="6838950" y="436563"/>
          <p14:tracePt t="24954" x="6846888" y="436563"/>
          <p14:tracePt t="24977" x="6856413" y="436563"/>
          <p14:tracePt t="24991" x="6864350" y="436563"/>
          <p14:tracePt t="25006" x="6873875" y="436563"/>
          <p14:tracePt t="25041" x="6881813" y="436563"/>
          <p14:tracePt t="25047" x="6881813" y="446088"/>
          <p14:tracePt t="25061" x="6891338" y="446088"/>
          <p14:tracePt t="25076" x="6899275" y="446088"/>
          <p14:tracePt t="25111" x="6908800" y="446088"/>
          <p14:tracePt t="25126" x="6916738" y="446088"/>
          <p14:tracePt t="25146" x="6926263" y="446088"/>
          <p14:tracePt t="25175" x="6934200" y="446088"/>
          <p14:tracePt t="25189" x="6943725" y="446088"/>
          <p14:tracePt t="25211" x="6943725" y="454025"/>
          <p14:tracePt t="25218" x="6951663" y="454025"/>
          <p14:tracePt t="25225" x="6961188" y="454025"/>
          <p14:tracePt t="25231" x="6969125" y="463550"/>
          <p14:tracePt t="25247" x="6978650" y="463550"/>
          <p14:tracePt t="25254" x="6986588" y="463550"/>
          <p14:tracePt t="25261" x="6996113" y="463550"/>
          <p14:tracePt t="25268" x="7004050" y="463550"/>
          <p14:tracePt t="25276" x="7013575" y="463550"/>
          <p14:tracePt t="25282" x="7021513" y="463550"/>
          <p14:tracePt t="25288" x="7031038" y="471488"/>
          <p14:tracePt t="25295" x="7038975" y="471488"/>
          <p14:tracePt t="25302" x="7065963" y="471488"/>
          <p14:tracePt t="25310" x="7083425" y="471488"/>
          <p14:tracePt t="25317" x="7091363" y="471488"/>
          <p14:tracePt t="25325" x="7108825" y="471488"/>
          <p14:tracePt t="25332" x="7126288" y="471488"/>
          <p14:tracePt t="25340" x="7135813" y="471488"/>
          <p14:tracePt t="25345" x="7143750" y="481013"/>
          <p14:tracePt t="25353" x="7153275" y="481013"/>
          <p14:tracePt t="25360" x="7161213" y="481013"/>
          <p14:tracePt t="25367" x="7170738" y="481013"/>
          <p14:tracePt t="25382" x="7178675" y="481013"/>
          <p14:tracePt t="25397" x="7188200" y="481013"/>
          <p14:tracePt t="25404" x="7196138" y="481013"/>
          <p14:tracePt t="25410" x="7205663" y="481013"/>
          <p14:tracePt t="25418" x="7223125" y="488950"/>
          <p14:tracePt t="25432" x="7231063" y="488950"/>
          <p14:tracePt t="25440" x="7240588" y="488950"/>
          <p14:tracePt t="25446" x="7248525" y="488950"/>
          <p14:tracePt t="25468" x="7265988" y="488950"/>
          <p14:tracePt t="25476" x="7275513" y="488950"/>
          <p14:tracePt t="25490" x="7283450" y="488950"/>
          <p14:tracePt t="25496" x="7292975" y="488950"/>
          <p14:tracePt t="25504" x="7300913" y="488950"/>
          <p14:tracePt t="25510" x="7310438" y="488950"/>
          <p14:tracePt t="25518" x="7318375" y="488950"/>
          <p14:tracePt t="25525" x="7327900" y="488950"/>
          <p14:tracePt t="25531" x="7335838" y="498475"/>
          <p14:tracePt t="25538" x="7345363" y="498475"/>
          <p14:tracePt t="25561" x="7353300" y="498475"/>
          <p14:tracePt t="25576" x="7370763" y="498475"/>
          <p14:tracePt t="25580" x="7380288" y="498475"/>
          <p14:tracePt t="25587" x="7388225" y="498475"/>
          <p14:tracePt t="25595" x="7405688" y="498475"/>
          <p14:tracePt t="25601" x="7415213" y="498475"/>
          <p14:tracePt t="25610" x="7423150" y="498475"/>
          <p14:tracePt t="25616" x="7432675" y="498475"/>
          <p14:tracePt t="25625" x="7440613" y="498475"/>
          <p14:tracePt t="25640" x="7467600" y="498475"/>
          <p14:tracePt t="25653" x="7475538" y="498475"/>
          <p14:tracePt t="25661" x="7485063" y="498475"/>
          <p14:tracePt t="25665" x="7493000" y="498475"/>
          <p14:tracePt t="25674" x="7502525" y="498475"/>
          <p14:tracePt t="25680" x="7510463" y="498475"/>
          <p14:tracePt t="25689" x="7527925" y="498475"/>
          <p14:tracePt t="25695" x="7537450" y="498475"/>
          <p14:tracePt t="25701" x="7545388" y="498475"/>
          <p14:tracePt t="25717" x="7554913" y="498475"/>
          <p14:tracePt t="25725" x="7562850" y="498475"/>
          <p14:tracePt t="25746" x="7572375" y="498475"/>
          <p14:tracePt t="25775" x="7589838" y="498475"/>
          <p14:tracePt t="25831" x="7597775" y="498475"/>
          <p14:tracePt t="25867" x="7607300" y="498475"/>
          <p14:tracePt t="25924" x="7607300" y="506413"/>
          <p14:tracePt t="25959" x="7607300" y="515938"/>
          <p14:tracePt t="25973" x="7597775" y="515938"/>
          <p14:tracePt t="25980" x="7580313" y="523875"/>
          <p14:tracePt t="25988" x="7572375" y="523875"/>
          <p14:tracePt t="26001" x="7554913" y="523875"/>
          <p14:tracePt t="26008" x="7545388" y="533400"/>
          <p14:tracePt t="26016" x="7537450" y="533400"/>
          <p14:tracePt t="26024" x="7527925" y="533400"/>
          <p14:tracePt t="26030" x="7519988" y="533400"/>
          <p14:tracePt t="26036" x="7510463" y="533400"/>
          <p14:tracePt t="26044" x="7493000" y="533400"/>
          <p14:tracePt t="26058" x="7485063" y="533400"/>
          <p14:tracePt t="26066" x="7475538" y="533400"/>
          <p14:tracePt t="26087" x="7467600" y="533400"/>
          <p14:tracePt t="26094" x="7450138" y="533400"/>
          <p14:tracePt t="26108" x="7440613" y="533400"/>
          <p14:tracePt t="26115" x="7432675" y="533400"/>
          <p14:tracePt t="26129" x="7423150" y="533400"/>
          <p14:tracePt t="26136" x="7415213" y="533400"/>
          <p14:tracePt t="26145" x="7405688" y="533400"/>
          <p14:tracePt t="26151" x="7388225" y="533400"/>
          <p14:tracePt t="26158" x="7380288" y="533400"/>
          <p14:tracePt t="26175" x="7362825" y="533400"/>
          <p14:tracePt t="26180" x="7353300" y="533400"/>
          <p14:tracePt t="26186" x="7345363" y="533400"/>
          <p14:tracePt t="26194" x="7318375" y="533400"/>
          <p14:tracePt t="26200" x="7310438" y="533400"/>
          <p14:tracePt t="26207" x="7300913" y="533400"/>
          <p14:tracePt t="26216" x="7283450" y="533400"/>
          <p14:tracePt t="26223" x="7265988" y="533400"/>
          <p14:tracePt t="26228" x="7240588" y="533400"/>
          <p14:tracePt t="26236" x="7213600" y="533400"/>
          <p14:tracePt t="26243" x="7205663" y="533400"/>
          <p14:tracePt t="26250" x="7188200" y="533400"/>
          <p14:tracePt t="26257" x="7161213" y="533400"/>
          <p14:tracePt t="26265" x="7153275" y="533400"/>
          <p14:tracePt t="26273" x="7135813" y="533400"/>
          <p14:tracePt t="26279" x="7126288" y="533400"/>
          <p14:tracePt t="26287" x="7108825" y="533400"/>
          <p14:tracePt t="26293" x="7091363" y="533400"/>
          <p14:tracePt t="26300" x="7073900" y="533400"/>
          <p14:tracePt t="26307" x="7056438" y="533400"/>
          <p14:tracePt t="26315" x="7031038" y="533400"/>
          <p14:tracePt t="26324" x="7013575" y="533400"/>
          <p14:tracePt t="26329" x="6986588" y="533400"/>
          <p14:tracePt t="26336" x="6978650" y="533400"/>
          <p14:tracePt t="26343" x="6961188" y="533400"/>
          <p14:tracePt t="26349" x="6926263" y="523875"/>
          <p14:tracePt t="26357" x="6916738" y="523875"/>
          <p14:tracePt t="26365" x="6908800" y="523875"/>
          <p14:tracePt t="26375" x="6899275" y="523875"/>
          <p14:tracePt t="26379" x="6891338" y="523875"/>
          <p14:tracePt t="26394" x="6891338" y="506413"/>
          <p14:tracePt t="26400" x="6873875" y="506413"/>
          <p14:tracePt t="26407" x="6864350" y="506413"/>
          <p14:tracePt t="26423" x="6856413" y="506413"/>
          <p14:tracePt t="26429" x="6846888" y="506413"/>
          <p14:tracePt t="26444" x="6838950" y="506413"/>
          <p14:tracePt t="26450" x="6829425" y="506413"/>
          <p14:tracePt t="26457" x="6821488" y="506413"/>
          <p14:tracePt t="26466" x="6811963" y="498475"/>
          <p14:tracePt t="26479" x="6804025" y="498475"/>
          <p14:tracePt t="26494" x="6794500" y="498475"/>
          <p14:tracePt t="26615" x="6804025" y="498475"/>
          <p14:tracePt t="26621" x="6811963" y="498475"/>
          <p14:tracePt t="26629" x="6821488" y="498475"/>
          <p14:tracePt t="26636" x="6829425" y="498475"/>
          <p14:tracePt t="26650" x="6838950" y="498475"/>
          <p14:tracePt t="26665" x="6846888" y="498475"/>
          <p14:tracePt t="26672" x="6856413" y="498475"/>
          <p14:tracePt t="26693" x="6881813" y="498475"/>
          <p14:tracePt t="26707" x="6891338" y="498475"/>
          <p14:tracePt t="26722" x="6899275" y="498475"/>
          <p14:tracePt t="26729" x="6899275" y="488950"/>
          <p14:tracePt t="26736" x="6908800" y="488950"/>
          <p14:tracePt t="26764" x="6916738" y="481013"/>
          <p14:tracePt t="26786" x="6926263" y="481013"/>
          <p14:tracePt t="26800" x="6934200" y="481013"/>
          <p14:tracePt t="26807" x="6943725" y="481013"/>
          <p14:tracePt t="26822" x="6951663" y="481013"/>
          <p14:tracePt t="26843" x="6961188" y="481013"/>
          <p14:tracePt t="26858" x="6969125" y="481013"/>
          <p14:tracePt t="26863" x="6978650" y="481013"/>
          <p14:tracePt t="26877" x="6978650" y="471488"/>
          <p14:tracePt t="26885" x="6986588" y="471488"/>
          <p14:tracePt t="26893" x="6996113" y="471488"/>
          <p14:tracePt t="26899" x="7004050" y="471488"/>
          <p14:tracePt t="26907" x="7021513" y="471488"/>
          <p14:tracePt t="26913" x="7031038" y="471488"/>
          <p14:tracePt t="26927" x="7048500" y="471488"/>
          <p14:tracePt t="26942" x="7056438" y="471488"/>
          <p14:tracePt t="26949" x="7073900" y="471488"/>
          <p14:tracePt t="26971" x="7083425" y="471488"/>
          <p14:tracePt t="26977" x="7091363" y="471488"/>
          <p14:tracePt t="26985" x="7100888" y="471488"/>
          <p14:tracePt t="26999" x="7118350" y="471488"/>
          <p14:tracePt t="27013" x="7126288" y="471488"/>
          <p14:tracePt t="27020" x="7153275" y="471488"/>
          <p14:tracePt t="27035" x="7170738" y="471488"/>
          <p14:tracePt t="27042" x="7178675" y="471488"/>
          <p14:tracePt t="27063" x="7188200" y="471488"/>
          <p14:tracePt t="27070" x="7196138" y="471488"/>
          <p14:tracePt t="27084" x="7205663" y="471488"/>
          <p14:tracePt t="27098" x="7213600" y="471488"/>
          <p14:tracePt t="27107" x="7223125" y="471488"/>
          <p14:tracePt t="27134" x="7231063" y="471488"/>
          <p14:tracePt t="27140" x="7240588" y="471488"/>
          <p14:tracePt t="27162" x="7248525" y="471488"/>
          <p14:tracePt t="27169" x="7258050" y="471488"/>
          <p14:tracePt t="27192" x="7265988" y="471488"/>
          <p14:tracePt t="27199" x="7275513" y="471488"/>
          <p14:tracePt t="27207" x="7283450" y="471488"/>
          <p14:tracePt t="27213" x="7292975" y="471488"/>
          <p14:tracePt t="27227" x="7300913" y="471488"/>
          <p14:tracePt t="27235" x="7310438" y="471488"/>
          <p14:tracePt t="27248" x="7318375" y="471488"/>
          <p14:tracePt t="27257" x="7335838" y="471488"/>
          <p14:tracePt t="27269" x="7345363" y="471488"/>
          <p14:tracePt t="27277" x="7353300" y="471488"/>
          <p14:tracePt t="27292" x="7362825" y="471488"/>
          <p14:tracePt t="27298" x="7370763" y="471488"/>
          <p14:tracePt t="27307" x="7380288" y="471488"/>
          <p14:tracePt t="27319" x="7405688" y="471488"/>
          <p14:tracePt t="27334" x="7423150" y="471488"/>
          <p14:tracePt t="27342" x="7432675" y="471488"/>
          <p14:tracePt t="27357" x="7450138" y="471488"/>
          <p14:tracePt t="27363" x="7458075" y="471488"/>
          <p14:tracePt t="27369" x="7467600" y="471488"/>
          <p14:tracePt t="27383" x="7485063" y="471488"/>
          <p14:tracePt t="27397" x="7493000" y="471488"/>
          <p14:tracePt t="27407" x="7502525" y="471488"/>
          <p14:tracePt t="27412" x="7510463" y="471488"/>
          <p14:tracePt t="27427" x="7537450" y="471488"/>
          <p14:tracePt t="27442" x="7545388" y="471488"/>
          <p14:tracePt t="27448" x="7554913" y="471488"/>
          <p14:tracePt t="27476" x="7562850" y="471488"/>
          <p14:tracePt t="28511" x="7572375" y="471488"/>
          <p14:tracePt t="28524" x="7580313" y="471488"/>
          <p14:tracePt t="28537" x="7589838" y="471488"/>
          <p14:tracePt t="28552" x="7607300" y="471488"/>
          <p14:tracePt t="28559" x="7607300" y="481013"/>
          <p14:tracePt t="28575" x="7624763" y="481013"/>
          <p14:tracePt t="28579" x="7632700" y="481013"/>
          <p14:tracePt t="28587" x="7650163" y="481013"/>
          <p14:tracePt t="28595" x="7650163" y="488950"/>
          <p14:tracePt t="28601" x="7659688" y="488950"/>
          <p14:tracePt t="28609" x="7667625" y="488950"/>
          <p14:tracePt t="28616" x="7677150" y="488950"/>
          <p14:tracePt t="28630" x="7702550" y="488950"/>
          <p14:tracePt t="28639" x="7712075" y="488950"/>
          <p14:tracePt t="28645" x="7712075" y="498475"/>
          <p14:tracePt t="28660" x="7720013" y="498475"/>
          <p14:tracePt t="28666" x="7729538" y="498475"/>
          <p14:tracePt t="28674" x="7737475" y="498475"/>
          <p14:tracePt t="28694" x="7747000" y="498475"/>
          <p14:tracePt t="28701" x="7754938" y="498475"/>
          <p14:tracePt t="28715" x="7764463" y="498475"/>
          <p14:tracePt t="28723" x="7772400" y="506413"/>
          <p14:tracePt t="28739" x="7781925" y="506413"/>
          <p14:tracePt t="28773" x="7789863" y="506413"/>
          <p14:tracePt t="28789" x="7799388" y="506413"/>
          <p14:tracePt t="28801" x="7799388" y="515938"/>
          <p14:tracePt t="28815" x="7807325" y="515938"/>
          <p14:tracePt t="28825" x="7824788" y="523875"/>
          <p14:tracePt t="28859" x="7834313" y="523875"/>
          <p14:tracePt t="28865" x="7834313" y="541338"/>
          <p14:tracePt t="28873" x="7842250" y="541338"/>
          <p14:tracePt t="28879" x="7851775" y="541338"/>
          <p14:tracePt t="28893" x="7851775" y="550863"/>
          <p14:tracePt t="28901" x="7851775" y="558800"/>
          <p14:tracePt t="28908" x="7859713" y="558800"/>
          <p14:tracePt t="28915" x="7859713" y="568325"/>
          <p14:tracePt t="28929" x="7869238" y="568325"/>
          <p14:tracePt t="28943" x="7869238" y="576263"/>
          <p14:tracePt t="28965" x="7869238" y="585788"/>
          <p14:tracePt t="28987" x="7886700" y="585788"/>
          <p14:tracePt t="28993" x="7886700" y="603250"/>
          <p14:tracePt t="29007" x="7886700" y="611188"/>
          <p14:tracePt t="29023" x="7894638" y="611188"/>
          <p14:tracePt t="29029" x="7894638" y="620713"/>
          <p14:tracePt t="29043" x="7894638" y="628650"/>
          <p14:tracePt t="29050" x="7894638" y="638175"/>
          <p14:tracePt t="29079" x="7894638" y="646113"/>
          <p14:tracePt t="29093" x="7904163" y="655638"/>
          <p14:tracePt t="29115" x="7904163" y="663575"/>
          <p14:tracePt t="29128" x="7912100" y="673100"/>
          <p14:tracePt t="29165" x="7921625" y="681038"/>
          <p14:tracePt t="29236" x="7929563" y="690563"/>
          <p14:tracePt t="29265" x="7939088" y="690563"/>
          <p14:tracePt t="29272" x="7939088" y="698500"/>
          <p14:tracePt t="29300" x="7947025" y="698500"/>
          <p14:tracePt t="29308" x="7947025" y="708025"/>
          <p14:tracePt t="29336" x="7956550" y="708025"/>
          <p14:tracePt t="29378" x="7956550" y="715963"/>
          <p14:tracePt t="29414" x="7956550" y="725488"/>
          <p14:tracePt t="29449" x="7956550" y="733425"/>
          <p14:tracePt t="29457" x="7964488" y="733425"/>
          <p14:tracePt t="29485" x="7964488" y="742950"/>
          <p14:tracePt t="29520" x="7964488" y="750888"/>
          <p14:tracePt t="29564" x="7964488" y="760413"/>
          <p14:tracePt t="29586" x="7964488" y="768350"/>
          <p14:tracePt t="29620" x="7964488" y="777875"/>
          <p14:tracePt t="29641" x="7964488" y="785813"/>
          <p14:tracePt t="29657" x="7964488" y="795338"/>
          <p14:tracePt t="29670" x="7964488" y="803275"/>
          <p14:tracePt t="29677" x="7964488" y="812800"/>
          <p14:tracePt t="29699" x="7964488" y="820738"/>
          <p14:tracePt t="29713" x="7964488" y="830263"/>
          <p14:tracePt t="29727" x="7964488" y="838200"/>
          <p14:tracePt t="29756" x="7964488" y="847725"/>
          <p14:tracePt t="29770" x="7964488" y="865188"/>
          <p14:tracePt t="29806" x="7964488" y="873125"/>
          <p14:tracePt t="29819" x="7964488" y="882650"/>
          <p14:tracePt t="29863" x="7964488" y="890588"/>
          <p14:tracePt t="29891" x="7964488" y="900113"/>
          <p14:tracePt t="29927" x="7964488" y="908050"/>
          <p14:tracePt t="29998" x="7964488" y="925513"/>
          <p14:tracePt t="30062" x="7964488" y="935038"/>
          <p14:tracePt t="30090" x="7964488" y="942975"/>
          <p14:tracePt t="30111" x="7964488" y="952500"/>
          <p14:tracePt t="30176" x="7964488" y="960438"/>
          <p14:tracePt t="30211" x="7964488" y="969963"/>
          <p14:tracePt t="30254" x="7964488" y="977900"/>
          <p14:tracePt t="30276" x="7964488" y="995363"/>
          <p14:tracePt t="30312" x="7964488" y="1004888"/>
          <p14:tracePt t="30326" x="7964488" y="1012825"/>
          <p14:tracePt t="30347" x="7964488" y="1022350"/>
          <p14:tracePt t="30383" x="7964488" y="1030288"/>
          <p14:tracePt t="30397" x="7964488" y="1039813"/>
          <p14:tracePt t="30447" x="7964488" y="1057275"/>
          <p14:tracePt t="30468" x="7964488" y="1065213"/>
          <p14:tracePt t="30511" x="7964488" y="1074738"/>
          <p14:tracePt t="30533" x="7964488" y="1082675"/>
          <p14:tracePt t="30560" x="7974013" y="1092200"/>
          <p14:tracePt t="30575" x="7974013" y="1100138"/>
          <p14:tracePt t="30589" x="7974013" y="1109663"/>
          <p14:tracePt t="30603" x="7981950" y="1109663"/>
          <p14:tracePt t="30611" x="7981950" y="1117600"/>
          <p14:tracePt t="30626" x="7981950" y="1127125"/>
          <p14:tracePt t="30660" x="7981950" y="1135063"/>
          <p14:tracePt t="30682" x="7981950" y="1144588"/>
          <p14:tracePt t="30696" x="7981950" y="1152525"/>
          <p14:tracePt t="30731" x="7981950" y="1162050"/>
          <p14:tracePt t="30746" x="7991475" y="1169988"/>
          <p14:tracePt t="30753" x="7991475" y="1179513"/>
          <p14:tracePt t="30767" x="7991475" y="1187450"/>
          <p14:tracePt t="30781" x="7991475" y="1196975"/>
          <p14:tracePt t="30789" x="7999413" y="1196975"/>
          <p14:tracePt t="30810" x="7999413" y="1204913"/>
          <p14:tracePt t="30818" x="7999413" y="1214438"/>
          <p14:tracePt t="30839" x="7999413" y="1222375"/>
          <p14:tracePt t="30855" x="8008938" y="1222375"/>
          <p14:tracePt t="30860" x="8008938" y="1231900"/>
          <p14:tracePt t="30875" x="8008938" y="1239838"/>
          <p14:tracePt t="30889" x="8008938" y="1249363"/>
          <p14:tracePt t="30896" x="8016875" y="1257300"/>
          <p14:tracePt t="30909" x="8016875" y="1266825"/>
          <p14:tracePt t="30931" x="8016875" y="1274763"/>
          <p14:tracePt t="30945" x="8016875" y="1284288"/>
          <p14:tracePt t="30981" x="8026400" y="1292225"/>
          <p14:tracePt t="30995" x="8026400" y="1309688"/>
          <p14:tracePt t="31031" x="8026400" y="1319213"/>
          <p14:tracePt t="31046" x="8026400" y="1327150"/>
          <p14:tracePt t="31060" x="8026400" y="1336675"/>
          <p14:tracePt t="31095" x="8026400" y="1344613"/>
          <p14:tracePt t="31116" x="8026400" y="1354138"/>
          <p14:tracePt t="31181" x="8026400" y="1371600"/>
          <p14:tracePt t="31202" x="8026400" y="1381125"/>
          <p14:tracePt t="31251" x="8026400" y="1389063"/>
          <p14:tracePt t="31267" x="8026400" y="1398588"/>
          <p14:tracePt t="31301" x="8026400" y="1406525"/>
          <p14:tracePt t="31316" x="8026400" y="1416050"/>
          <p14:tracePt t="31330" x="8026400" y="1423988"/>
          <p14:tracePt t="31344" x="8026400" y="1433513"/>
          <p14:tracePt t="31359" x="8026400" y="1441450"/>
          <p14:tracePt t="31387" x="8034338" y="1450975"/>
          <p14:tracePt t="31401" x="8034338" y="1458913"/>
          <p14:tracePt t="31409" x="8034338" y="1468438"/>
          <p14:tracePt t="31430" x="8034338" y="1476375"/>
          <p14:tracePt t="31437" x="8034338" y="1485900"/>
          <p14:tracePt t="31451" x="8034338" y="1493838"/>
          <p14:tracePt t="31459" x="8034338" y="1503363"/>
          <p14:tracePt t="31466" x="8034338" y="1511300"/>
          <p14:tracePt t="31488" x="8034338" y="1520825"/>
          <p14:tracePt t="31494" x="8034338" y="1528763"/>
          <p14:tracePt t="31501" x="8034338" y="1538288"/>
          <p14:tracePt t="31523" x="8034338" y="1546225"/>
          <p14:tracePt t="31529" x="8034338" y="1555750"/>
          <p14:tracePt t="31545" x="8034338" y="1563688"/>
          <p14:tracePt t="31551" x="8034338" y="1573213"/>
          <p14:tracePt t="31574" x="8034338" y="1581150"/>
          <p14:tracePt t="31593" x="8043863" y="1581150"/>
          <p14:tracePt t="31601" x="8043863" y="1590675"/>
          <p14:tracePt t="31615" x="8043863" y="1598613"/>
          <p14:tracePt t="31629" x="8043863" y="1608138"/>
          <p14:tracePt t="31651" x="8043863" y="1625600"/>
          <p14:tracePt t="31679" x="8043863" y="1633538"/>
          <p14:tracePt t="31715" x="8043863" y="1643063"/>
          <p14:tracePt t="31750" x="8043863" y="1651000"/>
          <p14:tracePt t="31836" x="8043863" y="1643063"/>
          <p14:tracePt t="31857" x="8043863" y="1633538"/>
          <p14:tracePt t="31879" x="8043863" y="1616075"/>
          <p14:tracePt t="31886" x="8043863" y="1608138"/>
          <p14:tracePt t="31892" x="8043863" y="1598613"/>
          <p14:tracePt t="31908" x="8043863" y="1590675"/>
          <p14:tracePt t="31922" x="8043863" y="1581150"/>
          <p14:tracePt t="31936" x="8043863" y="1573213"/>
          <p14:tracePt t="31949" x="8051800" y="1563688"/>
          <p14:tracePt t="31958" x="8051800" y="1555750"/>
          <p14:tracePt t="31964" x="8051800" y="1546225"/>
          <p14:tracePt t="31978" x="8051800" y="1538288"/>
          <p14:tracePt t="32007" x="8051800" y="1528763"/>
          <p14:tracePt t="32015" x="8051800" y="1520825"/>
          <p14:tracePt t="32050" x="8051800" y="1511300"/>
          <p14:tracePt t="32064" x="8051800" y="1503363"/>
          <p14:tracePt t="32078" x="8051800" y="1493838"/>
          <p14:tracePt t="32092" x="8051800" y="1485900"/>
          <p14:tracePt t="32099" x="8051800" y="1476375"/>
          <p14:tracePt t="32114" x="8051800" y="1468438"/>
          <p14:tracePt t="32136" x="8051800" y="1458913"/>
          <p14:tracePt t="32142" x="8051800" y="1450975"/>
          <p14:tracePt t="32173" x="8051800" y="1441450"/>
          <p14:tracePt t="32178" x="8043863" y="1441450"/>
          <p14:tracePt t="32185" x="8043863" y="1423988"/>
          <p14:tracePt t="32199" x="8043863" y="1416050"/>
          <p14:tracePt t="32207" x="8034338" y="1416050"/>
          <p14:tracePt t="32213" x="8034338" y="1406525"/>
          <p14:tracePt t="32227" x="8034338" y="1398588"/>
          <p14:tracePt t="32234" x="8034338" y="1389063"/>
          <p14:tracePt t="32241" x="8026400" y="1381125"/>
          <p14:tracePt t="32257" x="8016875" y="1362075"/>
          <p14:tracePt t="32263" x="8016875" y="1354138"/>
          <p14:tracePt t="32277" x="8016875" y="1344613"/>
          <p14:tracePt t="32284" x="8008938" y="1336675"/>
          <p14:tracePt t="32299" x="8008938" y="1327150"/>
          <p14:tracePt t="32307" x="8008938" y="1319213"/>
          <p14:tracePt t="32321" x="7999413" y="1309688"/>
          <p14:tracePt t="32327" x="7999413" y="1301750"/>
          <p14:tracePt t="32335" x="7999413" y="1292225"/>
          <p14:tracePt t="32342" x="7999413" y="1284288"/>
          <p14:tracePt t="32356" x="7991475" y="1284288"/>
          <p14:tracePt t="32363" x="7991475" y="1274763"/>
          <p14:tracePt t="32373" x="7991475" y="1266825"/>
          <p14:tracePt t="32385" x="7991475" y="1257300"/>
          <p14:tracePt t="32392" x="7991475" y="1249363"/>
          <p14:tracePt t="32398" x="7991475" y="1239838"/>
          <p14:tracePt t="32406" x="7981950" y="1231900"/>
          <p14:tracePt t="32413" x="7981950" y="1222375"/>
          <p14:tracePt t="32421" x="7974013" y="1214438"/>
          <p14:tracePt t="32428" x="7974013" y="1204913"/>
          <p14:tracePt t="32434" x="7964488" y="1187450"/>
          <p14:tracePt t="32442" x="7956550" y="1169988"/>
          <p14:tracePt t="32447" x="7956550" y="1152525"/>
          <p14:tracePt t="32455" x="7947025" y="1127125"/>
          <p14:tracePt t="32462" x="7947025" y="1109663"/>
          <p14:tracePt t="32468" x="7939088" y="1082675"/>
          <p14:tracePt t="32476" x="7939088" y="1065213"/>
          <p14:tracePt t="32484" x="7939088" y="1057275"/>
          <p14:tracePt t="32491" x="7929563" y="1039813"/>
          <p14:tracePt t="32497" x="7929563" y="1012825"/>
          <p14:tracePt t="32513" x="7929563" y="1004888"/>
          <p14:tracePt t="32519" x="7929563" y="995363"/>
          <p14:tracePt t="32526" x="7929563" y="987425"/>
          <p14:tracePt t="32557" x="7929563" y="977900"/>
          <p14:tracePt t="32577" x="7929563" y="969963"/>
          <p14:tracePt t="32648" x="7929563" y="952500"/>
          <p14:tracePt t="32683" x="7929563" y="942975"/>
          <p14:tracePt t="32755" x="7939088" y="935038"/>
          <p14:tracePt t="32791" x="7939088" y="925513"/>
          <p14:tracePt t="32811" x="7939088" y="917575"/>
          <p14:tracePt t="32819" x="7947025" y="917575"/>
          <p14:tracePt t="32840" x="7947025" y="908050"/>
          <p14:tracePt t="32854" x="7947025" y="900113"/>
          <p14:tracePt t="32876" x="7947025" y="882650"/>
          <p14:tracePt t="32883" x="7956550" y="882650"/>
          <p14:tracePt t="32890" x="7956550" y="873125"/>
          <p14:tracePt t="32918" x="7964488" y="873125"/>
          <p14:tracePt t="32925" x="7964488" y="865188"/>
          <p14:tracePt t="32940" x="7964488" y="855663"/>
          <p14:tracePt t="32947" x="7974013" y="855663"/>
          <p14:tracePt t="32990" x="7974013" y="847725"/>
          <p14:tracePt t="33011" x="7974013" y="838200"/>
          <p14:tracePt t="33018" x="7981950" y="838200"/>
          <p14:tracePt t="33032" x="7981950" y="830263"/>
          <p14:tracePt t="33055" x="7991475" y="820738"/>
          <p14:tracePt t="33067" x="7991475" y="812800"/>
          <p14:tracePt t="33090" x="7999413" y="803275"/>
          <p14:tracePt t="46553" x="8008938" y="803275"/>
          <p14:tracePt t="46582" x="8008938" y="812800"/>
          <p14:tracePt t="46610" x="8008938" y="820738"/>
          <p14:tracePt t="46624" x="8008938" y="830263"/>
          <p14:tracePt t="46638" x="8008938" y="838200"/>
          <p14:tracePt t="46668" x="8008938" y="855663"/>
          <p14:tracePt t="46688" x="8008938" y="865188"/>
          <p14:tracePt t="46709" x="8008938" y="873125"/>
          <p14:tracePt t="46724" x="8008938" y="882650"/>
          <p14:tracePt t="46759" x="8008938" y="890588"/>
          <p14:tracePt t="46781" x="8008938" y="900113"/>
          <p14:tracePt t="46809" x="8008938" y="917575"/>
          <p14:tracePt t="46817" x="8008938" y="925513"/>
          <p14:tracePt t="46831" x="8008938" y="935038"/>
          <p14:tracePt t="46845" x="8008938" y="942975"/>
          <p14:tracePt t="46853" x="8008938" y="952500"/>
          <p14:tracePt t="46880" x="8008938" y="960438"/>
          <p14:tracePt t="46896" x="8008938" y="969963"/>
          <p14:tracePt t="46909" x="8008938" y="977900"/>
          <p14:tracePt t="46930" x="8008938" y="987425"/>
          <p14:tracePt t="46944" x="8008938" y="995363"/>
          <p14:tracePt t="46974" x="8008938" y="1004888"/>
          <p14:tracePt t="46987" x="8008938" y="1012825"/>
          <p14:tracePt t="47009" x="8008938" y="1022350"/>
          <p14:tracePt t="47023" x="8008938" y="1030288"/>
          <p14:tracePt t="47030" x="8008938" y="1039813"/>
          <p14:tracePt t="47045" x="8008938" y="1047750"/>
          <p14:tracePt t="47058" x="8008938" y="1057275"/>
          <p14:tracePt t="47072" x="8008938" y="1065213"/>
          <p14:tracePt t="47108" x="8008938" y="1074738"/>
          <p14:tracePt t="47130" x="8016875" y="1092200"/>
          <p14:tracePt t="47152" x="8016875" y="1109663"/>
          <p14:tracePt t="47166" x="8016875" y="1117600"/>
          <p14:tracePt t="47173" x="8016875" y="1127125"/>
          <p14:tracePt t="47180" x="8016875" y="1135063"/>
          <p14:tracePt t="47201" x="8016875" y="1144588"/>
          <p14:tracePt t="47217" x="8016875" y="1152525"/>
          <p14:tracePt t="47251" x="8016875" y="1162050"/>
          <p14:tracePt t="47279" x="8016875" y="1179513"/>
          <p14:tracePt t="47350" x="8016875" y="1187450"/>
          <p14:tracePt t="47378" x="8016875" y="1196975"/>
          <p14:tracePt t="47400" x="8016875" y="1204913"/>
          <p14:tracePt t="47443" x="8016875" y="1214438"/>
          <p14:tracePt t="47479" x="8016875" y="1222375"/>
          <p14:tracePt t="47550" x="8016875" y="1239838"/>
          <p14:tracePt t="47629" x="8016875" y="1249363"/>
          <p14:tracePt t="47778" x="8016875" y="1257300"/>
          <p14:tracePt t="49039" x="8026400" y="1257300"/>
          <p14:tracePt t="49081" x="8026400" y="1249363"/>
          <p14:tracePt t="49088" x="8034338" y="1249363"/>
          <p14:tracePt t="49096" x="8034338" y="1239838"/>
          <p14:tracePt t="49110" x="8043863" y="1231900"/>
          <p14:tracePt t="49138" x="8043863" y="1222375"/>
          <p14:tracePt t="49145" x="8061325" y="1196975"/>
          <p14:tracePt t="49153" x="8069263" y="1169988"/>
          <p14:tracePt t="49160" x="8086725" y="1152525"/>
          <p14:tracePt t="49167" x="8096250" y="1135063"/>
          <p14:tracePt t="49175" x="8104188" y="1117600"/>
          <p14:tracePt t="49182" x="8104188" y="1109663"/>
          <p14:tracePt t="49187" x="8104188" y="1092200"/>
          <p14:tracePt t="49203" x="8104188" y="1082675"/>
          <p14:tracePt t="49209" x="8113713" y="1082675"/>
          <p14:tracePt t="49216" x="8113713" y="1074738"/>
          <p14:tracePt t="49232" x="8113713" y="1065213"/>
          <p14:tracePt t="49253" x="8113713" y="1057275"/>
          <p14:tracePt t="49274" x="8113713" y="1047750"/>
          <p14:tracePt t="49309" x="8113713" y="1039813"/>
          <p14:tracePt t="49381" x="8113713" y="1030288"/>
          <p14:tracePt t="49410" x="8113713" y="1022350"/>
          <p14:tracePt t="49416" x="8104188" y="1012825"/>
          <p14:tracePt t="49422" x="8096250" y="987425"/>
          <p14:tracePt t="49429" x="8078788" y="977900"/>
          <p14:tracePt t="49436" x="8061325" y="960438"/>
          <p14:tracePt t="49443" x="8061325" y="952500"/>
          <p14:tracePt t="49452" x="8051800" y="935038"/>
          <p14:tracePt t="49458" x="8043863" y="925513"/>
          <p14:tracePt t="49466" x="8034338" y="908050"/>
          <p14:tracePt t="49473" x="8034338" y="900113"/>
          <p14:tracePt t="49482" x="8026400" y="890588"/>
          <p14:tracePt t="49516" x="8026400" y="882650"/>
          <p14:tracePt t="49545" x="8026400" y="873125"/>
          <p14:tracePt t="49553" x="8016875" y="873125"/>
          <p14:tracePt t="49580" x="8008938" y="873125"/>
          <p14:tracePt t="49616" x="8008938" y="865188"/>
          <p14:tracePt t="49651" x="7999413" y="865188"/>
          <p14:tracePt t="49680" x="7991475" y="865188"/>
          <p14:tracePt t="49702" x="7981950" y="865188"/>
          <p14:tracePt t="49722" x="7974013" y="847725"/>
          <p14:tracePt t="49737" x="7956550" y="847725"/>
          <p14:tracePt t="49779" x="7947025" y="847725"/>
          <p14:tracePt t="50998" x="7939088" y="847725"/>
          <p14:tracePt t="51055" x="7929563" y="847725"/>
          <p14:tracePt t="51062" x="7921625" y="847725"/>
          <p14:tracePt t="51069" x="7912100" y="847725"/>
          <p14:tracePt t="51083" x="7904163" y="855663"/>
          <p14:tracePt t="51099" x="7894638" y="855663"/>
          <p14:tracePt t="51111" x="7886700" y="855663"/>
          <p14:tracePt t="51126" x="7877175" y="855663"/>
          <p14:tracePt t="51140" x="7869238" y="855663"/>
          <p14:tracePt t="51162" x="7859713" y="855663"/>
          <p14:tracePt t="51176" x="7851775" y="865188"/>
          <p14:tracePt t="51190" x="7842250" y="865188"/>
          <p14:tracePt t="51211" x="7816850" y="873125"/>
          <p14:tracePt t="51233" x="7807325" y="873125"/>
          <p14:tracePt t="51254" x="7799388" y="873125"/>
          <p14:tracePt t="51269" x="7789863" y="873125"/>
          <p14:tracePt t="51304" x="7781925" y="873125"/>
          <p14:tracePt t="51340" x="7772400" y="873125"/>
          <p14:tracePt t="52551" x="7789863" y="873125"/>
          <p14:tracePt t="52572" x="7799388" y="873125"/>
          <p14:tracePt t="52579" x="7807325" y="873125"/>
          <p14:tracePt t="52594" x="7816850" y="865188"/>
          <p14:tracePt t="52601" x="7834313" y="865188"/>
          <p14:tracePt t="52607" x="7842250" y="865188"/>
          <p14:tracePt t="52622" x="7851775" y="865188"/>
          <p14:tracePt t="52629" x="7859713" y="865188"/>
          <p14:tracePt t="52644" x="7869238" y="865188"/>
          <p14:tracePt t="52651" x="7877175" y="865188"/>
          <p14:tracePt t="52658" x="7886700" y="865188"/>
          <p14:tracePt t="52665" x="7894638" y="865188"/>
          <p14:tracePt t="52672" x="7904163" y="865188"/>
          <p14:tracePt t="52708" x="7912100" y="865188"/>
          <p14:tracePt t="52721" x="7921625" y="865188"/>
          <p14:tracePt t="52744" x="7929563" y="865188"/>
          <p14:tracePt t="52779" x="7939088" y="865188"/>
          <p14:tracePt t="52786" x="7939088" y="873125"/>
          <p14:tracePt t="52801" x="7947025" y="873125"/>
          <p14:tracePt t="52821" x="7956550" y="882650"/>
          <p14:tracePt t="52836" x="7964488" y="882650"/>
          <p14:tracePt t="52857" x="7974013" y="882650"/>
          <p14:tracePt t="52886" x="7974013" y="890588"/>
          <p14:tracePt t="52908" x="7981950" y="900113"/>
          <p14:tracePt t="52943" x="7991475" y="900113"/>
          <p14:tracePt t="52971" x="7991475" y="908050"/>
          <p14:tracePt t="52986" x="7991475" y="917575"/>
          <p14:tracePt t="53007" x="7991475" y="925513"/>
          <p14:tracePt t="53021" x="7991475" y="935038"/>
          <p14:tracePt t="53036" x="7991475" y="942975"/>
          <p14:tracePt t="53049" x="7991475" y="952500"/>
          <p14:tracePt t="53092" x="7991475" y="960438"/>
          <p14:tracePt t="53107" x="7981950" y="960438"/>
          <p14:tracePt t="53121" x="7981950" y="969963"/>
          <p14:tracePt t="53171" x="7974013" y="969963"/>
          <p14:tracePt t="53185" x="7974013" y="977900"/>
          <p14:tracePt t="53214" x="7964488" y="977900"/>
          <p14:tracePt t="53220" x="7964488" y="987425"/>
          <p14:tracePt t="53256" x="7956550" y="995363"/>
          <p14:tracePt t="53291" x="7947025" y="995363"/>
          <p14:tracePt t="53328" x="7939088" y="1004888"/>
          <p14:tracePt t="53391" x="7929563" y="1004888"/>
          <p14:tracePt t="53427" x="7921625" y="1004888"/>
          <p14:tracePt t="53456" x="7912100" y="1004888"/>
          <p14:tracePt t="53527" x="7904163" y="1004888"/>
          <p14:tracePt t="53555" x="7886700" y="1004888"/>
          <p14:tracePt t="53626" x="7877175" y="1004888"/>
          <p14:tracePt t="53662" x="7869238" y="1004888"/>
          <p14:tracePt t="53726" x="7859713" y="1012825"/>
          <p14:tracePt t="53740" x="7851775" y="1012825"/>
          <p14:tracePt t="53777" x="7842250" y="1012825"/>
          <p14:tracePt t="53798" x="7824788" y="1012825"/>
          <p14:tracePt t="53861" x="7816850" y="1012825"/>
          <p14:tracePt t="53897" x="7807325" y="1012825"/>
          <p14:tracePt t="53969" x="7807325" y="1022350"/>
          <p14:tracePt t="55357" x="7816850" y="1022350"/>
          <p14:tracePt t="55365" x="7816850" y="1030288"/>
          <p14:tracePt t="55371" x="7834313" y="1039813"/>
          <p14:tracePt t="55377" x="7842250" y="1047750"/>
          <p14:tracePt t="55385" x="7869238" y="1047750"/>
          <p14:tracePt t="55392" x="7886700" y="1065213"/>
          <p14:tracePt t="55400" x="7912100" y="1092200"/>
          <p14:tracePt t="55406" x="7956550" y="1100138"/>
          <p14:tracePt t="55414" x="7981950" y="1109663"/>
          <p14:tracePt t="55421" x="7999413" y="1117600"/>
          <p14:tracePt t="55429" x="8034338" y="1135063"/>
          <p14:tracePt t="55436" x="8061325" y="1144588"/>
          <p14:tracePt t="55442" x="8086725" y="1144588"/>
          <p14:tracePt t="55449" x="8096250" y="1152525"/>
          <p14:tracePt t="55457" x="8113713" y="1152525"/>
          <p14:tracePt t="55465" x="8131175" y="1152525"/>
          <p14:tracePt t="55472" x="8139113" y="1169988"/>
          <p14:tracePt t="55492" x="8139113" y="1179513"/>
          <p14:tracePt t="55499" x="8148638" y="1179513"/>
          <p14:tracePt t="55514" x="8156575" y="1179513"/>
          <p14:tracePt t="55536" x="8166100" y="1187450"/>
          <p14:tracePt t="55543" x="8183563" y="1187450"/>
          <p14:tracePt t="55557" x="8191500" y="1196975"/>
          <p14:tracePt t="55564" x="8191500" y="1204913"/>
          <p14:tracePt t="55570" x="8208963" y="1204913"/>
          <p14:tracePt t="55585" x="8208963" y="1214438"/>
          <p14:tracePt t="55592" x="8208963" y="1222375"/>
          <p14:tracePt t="55600" x="8218488" y="1222375"/>
          <p14:tracePt t="55606" x="8218488" y="1231900"/>
          <p14:tracePt t="55621" x="8226425" y="1239838"/>
          <p14:tracePt t="55628" x="8226425" y="1249363"/>
          <p14:tracePt t="55650" x="8243888" y="1257300"/>
          <p14:tracePt t="55657" x="8243888" y="1266825"/>
          <p14:tracePt t="55665" x="8253413" y="1274763"/>
          <p14:tracePt t="55670" x="8253413" y="1284288"/>
          <p14:tracePt t="55677" x="8261350" y="1301750"/>
          <p14:tracePt t="55686" x="8261350" y="1319213"/>
          <p14:tracePt t="55700" x="8270875" y="1336675"/>
          <p14:tracePt t="55707" x="8270875" y="1344613"/>
          <p14:tracePt t="55715" x="8278813" y="1371600"/>
          <p14:tracePt t="55720" x="8278813" y="1398588"/>
          <p14:tracePt t="55727" x="8278813" y="1406525"/>
          <p14:tracePt t="55735" x="8288338" y="1423988"/>
          <p14:tracePt t="55741" x="8288338" y="1450975"/>
          <p14:tracePt t="55750" x="8288338" y="1458913"/>
          <p14:tracePt t="55756" x="8296275" y="1476375"/>
          <p14:tracePt t="55764" x="8296275" y="1493838"/>
          <p14:tracePt t="55770" x="8296275" y="1511300"/>
          <p14:tracePt t="55777" x="8296275" y="1538288"/>
          <p14:tracePt t="55784" x="8296275" y="1555750"/>
          <p14:tracePt t="55792" x="8296275" y="1563688"/>
          <p14:tracePt t="55799" x="8296275" y="1581150"/>
          <p14:tracePt t="55806" x="8296275" y="1616075"/>
          <p14:tracePt t="55819" x="8296275" y="1633538"/>
          <p14:tracePt t="55826" x="8296275" y="1651000"/>
          <p14:tracePt t="55834" x="8296275" y="1660525"/>
          <p14:tracePt t="55841" x="8296275" y="1677988"/>
          <p14:tracePt t="55848" x="8288338" y="1685925"/>
          <p14:tracePt t="55857" x="8288338" y="1703388"/>
          <p14:tracePt t="55865" x="8288338" y="1720850"/>
          <p14:tracePt t="55870" x="8278813" y="1730375"/>
          <p14:tracePt t="55877" x="8278813" y="1755775"/>
          <p14:tracePt t="55884" x="8270875" y="1773238"/>
          <p14:tracePt t="55891" x="8270875" y="1782763"/>
          <p14:tracePt t="55897" x="8270875" y="1800225"/>
          <p14:tracePt t="55905" x="8261350" y="1817688"/>
          <p14:tracePt t="55916" x="8261350" y="1825625"/>
          <p14:tracePt t="55919" x="8261350" y="1843088"/>
          <p14:tracePt t="55926" x="8253413" y="1860550"/>
          <p14:tracePt t="55941" x="8235950" y="1870075"/>
          <p14:tracePt t="55947" x="8235950" y="1878013"/>
          <p14:tracePt t="55956" x="8235950" y="1887538"/>
          <p14:tracePt t="55964" x="8226425" y="1895475"/>
          <p14:tracePt t="55979" x="8226425" y="1905000"/>
          <p14:tracePt t="55984" x="8226425" y="1912938"/>
          <p14:tracePt t="55997" x="8226425" y="1922463"/>
          <p14:tracePt t="56016" x="8218488" y="1922463"/>
          <p14:tracePt t="56027" x="8208963" y="1930400"/>
          <p14:tracePt t="56034" x="8201025" y="1947863"/>
          <p14:tracePt t="56047" x="8183563" y="1974850"/>
          <p14:tracePt t="56055" x="8156575" y="2000250"/>
          <p14:tracePt t="56064" x="8131175" y="2017713"/>
          <p14:tracePt t="56069" x="8121650" y="2027238"/>
          <p14:tracePt t="56077" x="8104188" y="2052638"/>
          <p14:tracePt t="56084" x="8086725" y="2070100"/>
          <p14:tracePt t="56090" x="8069263" y="2087563"/>
          <p14:tracePt t="56097" x="8061325" y="2087563"/>
          <p14:tracePt t="56106" x="8061325" y="2097088"/>
          <p14:tracePt t="56115" x="8051800" y="2105025"/>
          <p14:tracePt t="56119" x="8043863" y="2114550"/>
          <p14:tracePt t="56126" x="8034338" y="2122488"/>
          <p14:tracePt t="56134" x="8034338" y="2132013"/>
          <p14:tracePt t="56155" x="8016875" y="2139950"/>
          <p14:tracePt t="56163" x="8008938" y="2139950"/>
          <p14:tracePt t="56176" x="8008938" y="2149475"/>
          <p14:tracePt t="56184" x="7999413" y="2157413"/>
          <p14:tracePt t="56190" x="7991475" y="2157413"/>
          <p14:tracePt t="56214" x="7981950" y="2166938"/>
          <p14:tracePt t="56219" x="7974013" y="2166938"/>
          <p14:tracePt t="56227" x="7964488" y="2184400"/>
          <p14:tracePt t="56234" x="7956550" y="2192338"/>
          <p14:tracePt t="56241" x="7939088" y="2201863"/>
          <p14:tracePt t="56247" x="7912100" y="2219325"/>
          <p14:tracePt t="56255" x="7894638" y="2244725"/>
          <p14:tracePt t="56264" x="7859713" y="2271713"/>
          <p14:tracePt t="56269" x="7842250" y="2289175"/>
          <p14:tracePt t="56276" x="7834313" y="2306638"/>
          <p14:tracePt t="56283" x="7816850" y="2314575"/>
          <p14:tracePt t="56290" x="7799388" y="2324100"/>
          <p14:tracePt t="56297" x="7789863" y="2341563"/>
          <p14:tracePt t="56305" x="7789863" y="2349500"/>
          <p14:tracePt t="56310" x="7772400" y="2349500"/>
          <p14:tracePt t="56318" x="7772400" y="2359025"/>
          <p14:tracePt t="56325" x="7764463" y="2359025"/>
          <p14:tracePt t="56333" x="7764463" y="2366963"/>
          <p14:tracePt t="56339" x="7754938" y="2366963"/>
          <p14:tracePt t="56354" x="7729538" y="2376488"/>
          <p14:tracePt t="56375" x="7720013" y="2376488"/>
          <p14:tracePt t="56390" x="7712075" y="2376488"/>
          <p14:tracePt t="56397" x="7702550" y="2376488"/>
          <p14:tracePt t="56413" x="7694613" y="2376488"/>
          <p14:tracePt t="56419" x="7685088" y="2376488"/>
          <p14:tracePt t="56426" x="7677150" y="2376488"/>
          <p14:tracePt t="56434" x="7659688" y="2376488"/>
          <p14:tracePt t="56440" x="7650163" y="2376488"/>
          <p14:tracePt t="56447" x="7642225" y="2376488"/>
          <p14:tracePt t="56454" x="7632700" y="2376488"/>
          <p14:tracePt t="56463" x="7624763" y="2376488"/>
          <p14:tracePt t="56476" x="7607300" y="2376488"/>
          <p14:tracePt t="56490" x="7597775" y="2376488"/>
          <p14:tracePt t="56497" x="7589838" y="2376488"/>
          <p14:tracePt t="56503" x="7580313" y="2376488"/>
          <p14:tracePt t="56518" x="7572375" y="2376488"/>
          <p14:tracePt t="56525" x="7554913" y="2366963"/>
          <p14:tracePt t="56533" x="7537450" y="2359025"/>
          <p14:tracePt t="56539" x="7519988" y="2349500"/>
          <p14:tracePt t="56547" x="7502525" y="2349500"/>
          <p14:tracePt t="56554" x="7475538" y="2332038"/>
          <p14:tracePt t="56561" x="7450138" y="2324100"/>
          <p14:tracePt t="56582" x="7415213" y="2314575"/>
          <p14:tracePt t="56584" x="7405688" y="2306638"/>
          <p14:tracePt t="56589" x="7388225" y="2306638"/>
          <p14:tracePt t="56597" x="7380288" y="2306638"/>
          <p14:tracePt t="56612" x="7370763" y="2297113"/>
          <p14:tracePt t="56618" x="7362825" y="2297113"/>
          <p14:tracePt t="56633" x="7353300" y="2297113"/>
          <p14:tracePt t="56676" x="7345363" y="2297113"/>
          <p14:tracePt t="57088" x="7318375" y="2297113"/>
          <p14:tracePt t="57096" x="7258050" y="2297113"/>
          <p14:tracePt t="57102" x="7213600" y="2297113"/>
          <p14:tracePt t="57110" x="7188200" y="2297113"/>
          <p14:tracePt t="57117" x="7153275" y="2297113"/>
          <p14:tracePt t="57125" x="7126288" y="2297113"/>
          <p14:tracePt t="57130" x="7091363" y="2297113"/>
          <p14:tracePt t="57137" x="7065963" y="2297113"/>
          <p14:tracePt t="57145" x="7038975" y="2297113"/>
          <p14:tracePt t="57152" x="6996113" y="2297113"/>
          <p14:tracePt t="57159" x="6978650" y="2297113"/>
          <p14:tracePt t="57167" x="6943725" y="2297113"/>
          <p14:tracePt t="57174" x="6899275" y="2297113"/>
          <p14:tracePt t="57180" x="6864350" y="2297113"/>
          <p14:tracePt t="57187" x="6838950" y="2297113"/>
          <p14:tracePt t="57196" x="6811963" y="2297113"/>
          <p14:tracePt t="57201" x="6777038" y="2297113"/>
          <p14:tracePt t="57209" x="6742113" y="2297113"/>
          <p14:tracePt t="57216" x="6724650" y="2297113"/>
          <p14:tracePt t="57223" x="6699250" y="2297113"/>
          <p14:tracePt t="57230" x="6664325" y="2297113"/>
          <p14:tracePt t="57238" x="6637338" y="2297113"/>
          <p14:tracePt t="57247" x="6602413" y="2297113"/>
          <p14:tracePt t="57252" x="6577013" y="2297113"/>
          <p14:tracePt t="57260" x="6542088" y="2297113"/>
          <p14:tracePt t="57266" x="6497638" y="2297113"/>
          <p14:tracePt t="57272" x="6472238" y="2297113"/>
          <p14:tracePt t="57280" x="6445250" y="2297113"/>
          <p14:tracePt t="57287" x="6410325" y="2297113"/>
          <p14:tracePt t="57295" x="6392863" y="2297113"/>
          <p14:tracePt t="57302" x="6367463" y="2289175"/>
          <p14:tracePt t="57309" x="6340475" y="2289175"/>
          <p14:tracePt t="57316" x="6323013" y="2279650"/>
          <p14:tracePt t="57322" x="6315075" y="2279650"/>
          <p14:tracePt t="57330" x="6297613" y="2271713"/>
          <p14:tracePt t="57337" x="6262688" y="2271713"/>
          <p14:tracePt t="57352" x="6245225" y="2262188"/>
          <p14:tracePt t="57359" x="6227763" y="2262188"/>
          <p14:tracePt t="57366" x="6218238" y="2262188"/>
          <p14:tracePt t="57373" x="6200775" y="2262188"/>
          <p14:tracePt t="57382" x="6192838" y="2262188"/>
          <p14:tracePt t="57386" x="6183313" y="2254250"/>
          <p14:tracePt t="57395" x="6165850" y="2254250"/>
          <p14:tracePt t="57409" x="6148388" y="2254250"/>
          <p14:tracePt t="57416" x="6140450" y="2254250"/>
          <p14:tracePt t="57422" x="6122988" y="2254250"/>
          <p14:tracePt t="57430" x="6113463" y="2254250"/>
          <p14:tracePt t="57438" x="6105525" y="2254250"/>
          <p14:tracePt t="57446" x="6086475" y="2254250"/>
          <p14:tracePt t="57452" x="6051550" y="2254250"/>
          <p14:tracePt t="57459" x="6034088" y="2254250"/>
          <p14:tracePt t="57466" x="6016625" y="2254250"/>
          <p14:tracePt t="57473" x="6008688" y="2254250"/>
          <p14:tracePt t="57481" x="5981700" y="2254250"/>
          <p14:tracePt t="57486" x="5964238" y="2254250"/>
          <p14:tracePt t="57495" x="5956300" y="2254250"/>
          <p14:tracePt t="57501" x="5946775" y="2254250"/>
          <p14:tracePt t="57507" x="5929313" y="2254250"/>
          <p14:tracePt t="57531" x="5911850" y="2254250"/>
          <p14:tracePt t="57551" x="5903913" y="2244725"/>
          <p14:tracePt t="57559" x="5894388" y="2244725"/>
          <p14:tracePt t="57582" x="5868988" y="2236788"/>
          <p14:tracePt t="57587" x="5851525" y="2236788"/>
          <p14:tracePt t="57594" x="5834063" y="2236788"/>
          <p14:tracePt t="57601" x="5824538" y="2236788"/>
          <p14:tracePt t="57607" x="5816600" y="2236788"/>
          <p14:tracePt t="57616" x="5799138" y="2227263"/>
          <p14:tracePt t="57630" x="5781675" y="2227263"/>
          <p14:tracePt t="57645" x="5772150" y="2227263"/>
          <p14:tracePt t="58364" x="5772150" y="2219325"/>
          <p14:tracePt t="58392" x="5764213" y="2219325"/>
          <p14:tracePt t="58399" x="5764213" y="2209800"/>
          <p14:tracePt t="58442" x="5754688" y="2209800"/>
          <p14:tracePt t="58470" x="5754688" y="2201863"/>
          <p14:tracePt t="58506" x="5754688" y="2192338"/>
          <p14:tracePt t="58519" x="5746750" y="2192338"/>
          <p14:tracePt t="58535" x="5746750" y="2184400"/>
          <p14:tracePt t="58564" x="5746750" y="2174875"/>
          <p14:tracePt t="58577" x="5737225" y="2157413"/>
          <p14:tracePt t="58605" x="5729288" y="2157413"/>
          <p14:tracePt t="58613" x="5729288" y="2149475"/>
          <p14:tracePt t="58628" x="5729288" y="2139950"/>
          <p14:tracePt t="58698" x="5729288" y="2132013"/>
          <p14:tracePt t="58734" x="5729288" y="2122488"/>
          <p14:tracePt t="58769" x="5729288" y="2114550"/>
          <p14:tracePt t="58841" x="5729288" y="2097088"/>
          <p14:tracePt t="58869" x="5729288" y="2087563"/>
          <p14:tracePt t="58906" x="5729288" y="2079625"/>
          <p14:tracePt t="58919" x="5729288" y="2070100"/>
          <p14:tracePt t="58955" x="5729288" y="2062163"/>
          <p14:tracePt t="58962" x="5729288" y="2052638"/>
          <p14:tracePt t="58990" x="5729288" y="2035175"/>
          <p14:tracePt t="58998" x="5729288" y="2027238"/>
          <p14:tracePt t="59026" x="5729288" y="2017713"/>
          <p14:tracePt t="59048" x="5729288" y="2009775"/>
          <p14:tracePt t="59063" x="5729288" y="2000250"/>
          <p14:tracePt t="59083" x="5711825" y="2000250"/>
          <p14:tracePt t="59119" x="5702300" y="1992313"/>
          <p14:tracePt t="59147" x="5702300" y="1982788"/>
          <p14:tracePt t="59176" x="5694363" y="1982788"/>
          <p14:tracePt t="59183" x="5694363" y="1965325"/>
          <p14:tracePt t="59196" x="5684838" y="1957388"/>
          <p14:tracePt t="59213" x="5676900" y="1957388"/>
          <p14:tracePt t="59226" x="5676900" y="1947863"/>
          <p14:tracePt t="59248" x="5676900" y="1939925"/>
          <p14:tracePt t="59275" x="5667375" y="1939925"/>
          <p14:tracePt t="59283" x="5667375" y="1930400"/>
          <p14:tracePt t="67012" x="5667375" y="1922463"/>
          <p14:tracePt t="67026" x="5676900" y="1922463"/>
          <p14:tracePt t="67033" x="5676900" y="1912938"/>
          <p14:tracePt t="67040" x="5684838" y="1912938"/>
          <p14:tracePt t="67055" x="5694363" y="1905000"/>
          <p14:tracePt t="67068" x="5694363" y="1895475"/>
          <p14:tracePt t="67083" x="5702300" y="1895475"/>
          <p14:tracePt t="67088" x="5702300" y="1887538"/>
          <p14:tracePt t="67096" x="5711825" y="1887538"/>
          <p14:tracePt t="67127" x="5711825" y="1878013"/>
          <p14:tracePt t="67132" x="5719763" y="1878013"/>
          <p14:tracePt t="67147" x="5719763" y="1860550"/>
          <p14:tracePt t="67168" x="5729288" y="1860550"/>
          <p14:tracePt t="67182" x="5729288" y="1852613"/>
          <p14:tracePt t="67197" x="5737225" y="1843088"/>
          <p14:tracePt t="67204" x="5737225" y="1835150"/>
          <p14:tracePt t="67212" x="5737225" y="1825625"/>
          <p14:tracePt t="67218" x="5737225" y="1817688"/>
          <p14:tracePt t="67232" x="5737225" y="1800225"/>
          <p14:tracePt t="67239" x="5737225" y="1790700"/>
          <p14:tracePt t="67247" x="5737225" y="1782763"/>
          <p14:tracePt t="67254" x="5737225" y="1773238"/>
          <p14:tracePt t="67261" x="5737225" y="1765300"/>
          <p14:tracePt t="67282" x="5737225" y="1755775"/>
          <p14:tracePt t="67288" x="5737225" y="1747838"/>
          <p14:tracePt t="67317" x="5737225" y="1730375"/>
          <p14:tracePt t="67332" x="5737225" y="1720850"/>
          <p14:tracePt t="67361" x="5729288" y="1720850"/>
          <p14:tracePt t="67367" x="5729288" y="1712913"/>
          <p14:tracePt t="67388" x="5719763" y="1703388"/>
          <p14:tracePt t="67402" x="5711825" y="1703388"/>
          <p14:tracePt t="67417" x="5711825" y="1695450"/>
          <p14:tracePt t="67425" x="5702300" y="1695450"/>
          <p14:tracePt t="67453" x="5694363" y="1695450"/>
          <p14:tracePt t="67466" x="5694363" y="1685925"/>
          <p14:tracePt t="67474" x="5684838" y="1685925"/>
          <p14:tracePt t="67488" x="5676900" y="1685925"/>
          <p14:tracePt t="67524" x="5667375" y="1685925"/>
          <p14:tracePt t="67545" x="5659438" y="1685925"/>
          <p14:tracePt t="67574" x="5649913" y="1685925"/>
          <p14:tracePt t="67581" x="5641975" y="1685925"/>
          <p14:tracePt t="67601" x="5632450" y="1685925"/>
          <p14:tracePt t="67646" x="5624513" y="1685925"/>
          <p14:tracePt t="67659" x="5624513" y="1695450"/>
          <p14:tracePt t="67674" x="5614988" y="1695450"/>
          <p14:tracePt t="67695" x="5614988" y="1703388"/>
          <p14:tracePt t="67709" x="5607050" y="1703388"/>
          <p14:tracePt t="67731" x="5607050" y="1712913"/>
          <p14:tracePt t="67802" x="5614988" y="1712913"/>
          <p14:tracePt t="67817" x="5624513" y="1712913"/>
          <p14:tracePt t="67852" x="5632450" y="1712913"/>
          <p14:tracePt t="67866" x="5641975" y="1712913"/>
          <p14:tracePt t="67880" x="5649913" y="1712913"/>
          <p14:tracePt t="67895" x="5659438" y="1712913"/>
          <p14:tracePt t="67901" x="5667375" y="1712913"/>
          <p14:tracePt t="67916" x="5676900" y="1712913"/>
          <p14:tracePt t="67930" x="5684838" y="1712913"/>
          <p14:tracePt t="67937" x="5694363" y="1720850"/>
          <p14:tracePt t="67974" x="5702300" y="1738313"/>
          <p14:tracePt t="67987" x="5711825" y="1738313"/>
          <p14:tracePt t="68017" x="5719763" y="1738313"/>
          <p14:tracePt t="68044" x="5719763" y="1747838"/>
          <p14:tracePt t="68051" x="5729288" y="1747838"/>
          <p14:tracePt t="68080" x="5729288" y="1755775"/>
          <p14:tracePt t="68087" x="5737225" y="1755775"/>
          <p14:tracePt t="68109" x="5737225" y="1765300"/>
          <p14:tracePt t="68116" x="5737225" y="1773238"/>
          <p14:tracePt t="68122" x="5737225" y="1782763"/>
          <p14:tracePt t="68137" x="5746750" y="1782763"/>
          <p14:tracePt t="68151" x="5746750" y="1790700"/>
          <p14:tracePt t="68160" x="5746750" y="1800225"/>
          <p14:tracePt t="68173" x="5746750" y="1808163"/>
          <p14:tracePt t="68187" x="5754688" y="1817688"/>
          <p14:tracePt t="68194" x="5754688" y="1825625"/>
          <p14:tracePt t="68230" x="5754688" y="1835150"/>
          <p14:tracePt t="68243" x="5754688" y="1843088"/>
          <p14:tracePt t="68279" x="5754688" y="1852613"/>
          <p14:tracePt t="68301" x="5754688" y="1870075"/>
          <p14:tracePt t="68337" x="5754688" y="1878013"/>
          <p14:tracePt t="68365" x="5754688" y="1887538"/>
          <p14:tracePt t="68387" x="5754688" y="1895475"/>
          <p14:tracePt t="68422" x="5754688" y="1905000"/>
          <p14:tracePt t="68437" x="5746750" y="1912938"/>
          <p14:tracePt t="68451" x="5746750" y="1930400"/>
          <p14:tracePt t="68459" x="5737225" y="1939925"/>
          <p14:tracePt t="68472" x="5729288" y="1939925"/>
          <p14:tracePt t="68480" x="5729288" y="1947863"/>
          <p14:tracePt t="69149" x="5737225" y="1947863"/>
          <p14:tracePt t="69184" x="5746750" y="1947863"/>
          <p14:tracePt t="69192" x="5746750" y="1939925"/>
          <p14:tracePt t="69198" x="5754688" y="1939925"/>
          <p14:tracePt t="69206" x="5754688" y="1930400"/>
          <p14:tracePt t="69219" x="5772150" y="1922463"/>
          <p14:tracePt t="69234" x="5772150" y="1912938"/>
          <p14:tracePt t="69242" x="5781675" y="1912938"/>
          <p14:tracePt t="69256" x="5789613" y="1905000"/>
          <p14:tracePt t="69269" x="5789613" y="1895475"/>
          <p14:tracePt t="69276" x="5799138" y="1895475"/>
          <p14:tracePt t="69284" x="5799138" y="1887538"/>
          <p14:tracePt t="69292" x="5816600" y="1870075"/>
          <p14:tracePt t="69305" x="5834063" y="1852613"/>
          <p14:tracePt t="69313" x="5842000" y="1835150"/>
          <p14:tracePt t="69319" x="5842000" y="1825625"/>
          <p14:tracePt t="69326" x="5851525" y="1817688"/>
          <p14:tracePt t="69342" x="5859463" y="1808163"/>
          <p14:tracePt t="69363" x="5868988" y="1808163"/>
          <p14:tracePt t="69369" x="5868988" y="1800225"/>
          <p14:tracePt t="69398" x="5876925" y="1790700"/>
          <p14:tracePt t="69433" x="5876925" y="1782763"/>
          <p14:tracePt t="69505" x="5876925" y="1773238"/>
          <p14:tracePt t="69534" x="5868988" y="1773238"/>
          <p14:tracePt t="69562" x="5859463" y="1773238"/>
          <p14:tracePt t="69575" x="5851525" y="1773238"/>
          <p14:tracePt t="69590" x="5842000" y="1773238"/>
          <p14:tracePt t="69596" x="5834063" y="1755775"/>
          <p14:tracePt t="69612" x="5824538" y="1755775"/>
          <p14:tracePt t="69626" x="5816600" y="1755775"/>
          <p14:tracePt t="69647" x="5807075" y="1755775"/>
          <p14:tracePt t="69668" x="5799138" y="1755775"/>
          <p14:tracePt t="69682" x="5789613" y="1755775"/>
          <p14:tracePt t="69705" x="5781675" y="1755775"/>
          <p14:tracePt t="69718" x="5772150" y="1755775"/>
          <p14:tracePt t="69747" x="5764213" y="1755775"/>
          <p14:tracePt t="69811" x="5754688" y="1755775"/>
          <p14:tracePt t="69847" x="5746750" y="1755775"/>
          <p14:tracePt t="69862" x="5746750" y="1765300"/>
          <p14:tracePt t="69939" x="5746750" y="1773238"/>
          <p14:tracePt t="69982" x="5764213" y="1773238"/>
          <p14:tracePt t="69997" x="5772150" y="1773238"/>
          <p14:tracePt t="70003" x="5781675" y="1782763"/>
          <p14:tracePt t="70011" x="5789613" y="1782763"/>
          <p14:tracePt t="70017" x="5799138" y="1782763"/>
          <p14:tracePt t="70032" x="5807075" y="1782763"/>
          <p14:tracePt t="70038" x="5807075" y="1790700"/>
          <p14:tracePt t="70046" x="5816600" y="1790700"/>
          <p14:tracePt t="70061" x="5824538" y="1790700"/>
          <p14:tracePt t="70068" x="5824538" y="1800225"/>
          <p14:tracePt t="70082" x="5834063" y="1800225"/>
          <p14:tracePt t="70117" x="5842000" y="1800225"/>
          <p14:tracePt t="70131" x="5851525" y="1800225"/>
          <p14:tracePt t="70138" x="5851525" y="1808163"/>
          <p14:tracePt t="70160" x="5859463" y="1808163"/>
          <p14:tracePt t="70168" x="5859463" y="1817688"/>
          <p14:tracePt t="70189" x="5859463" y="1825625"/>
          <p14:tracePt t="70195" x="5868988" y="1825625"/>
          <p14:tracePt t="70203" x="5868988" y="1835150"/>
          <p14:tracePt t="70217" x="5868988" y="1843088"/>
          <p14:tracePt t="70231" x="5876925" y="1843088"/>
          <p14:tracePt t="70246" x="5876925" y="1852613"/>
          <p14:tracePt t="70260" x="5876925" y="1860550"/>
          <p14:tracePt t="70267" x="5876925" y="1870075"/>
          <p14:tracePt t="70295" x="5876925" y="1878013"/>
          <p14:tracePt t="70303" x="5876925" y="1887538"/>
          <p14:tracePt t="70317" x="5876925" y="1895475"/>
          <p14:tracePt t="70326" x="5876925" y="1905000"/>
          <p14:tracePt t="70331" x="5876925" y="1912938"/>
          <p14:tracePt t="70352" x="5868988" y="1922463"/>
          <p14:tracePt t="70359" x="5868988" y="1930400"/>
          <p14:tracePt t="70381" x="5868988" y="1939925"/>
          <p14:tracePt t="70395" x="5859463" y="1947863"/>
          <p14:tracePt t="70403" x="5859463" y="1957388"/>
          <p14:tracePt t="70431" x="5859463" y="1965325"/>
          <p14:tracePt t="70438" x="5851525" y="1974850"/>
          <p14:tracePt t="70460" x="5851525" y="1982788"/>
          <p14:tracePt t="70466" x="5842000" y="1982788"/>
          <p14:tracePt t="70474" x="5842000" y="1992313"/>
          <p14:tracePt t="70487" x="5842000" y="2000250"/>
          <p14:tracePt t="70502" x="5834063" y="2000250"/>
          <p14:tracePt t="70509" x="5834063" y="2009775"/>
          <p14:tracePt t="70524" x="5834063" y="2017713"/>
          <p14:tracePt t="70545" x="5834063" y="2027238"/>
          <p14:tracePt t="70576" x="5824538" y="2027238"/>
          <p14:tracePt t="70580" x="5824538" y="2035175"/>
          <p14:tracePt t="70595" x="5824538" y="2044700"/>
          <p14:tracePt t="70601" x="5816600" y="2044700"/>
          <p14:tracePt t="70637" x="5816600" y="2052638"/>
          <p14:tracePt t="70666" x="5816600" y="2070100"/>
          <p14:tracePt t="70673" x="5807075" y="2070100"/>
          <p14:tracePt t="70709" x="5799138" y="2070100"/>
          <p14:tracePt t="70716" x="5799138" y="2079625"/>
          <p14:tracePt t="70745" x="5799138" y="2087563"/>
          <p14:tracePt t="70780" x="5789613" y="2087563"/>
          <p14:tracePt t="70808" x="5789613" y="2097088"/>
          <p14:tracePt t="70815" x="5781675" y="2097088"/>
          <p14:tracePt t="71556" x="5781675" y="2105025"/>
          <p14:tracePt t="71571" x="5781675" y="2114550"/>
          <p14:tracePt t="71593" x="5781675" y="2122488"/>
          <p14:tracePt t="71606" x="5781675" y="2132013"/>
          <p14:tracePt t="71649" x="5781675" y="2139950"/>
          <p14:tracePt t="71670" x="5781675" y="2149475"/>
          <p14:tracePt t="71685" x="5781675" y="2157413"/>
          <p14:tracePt t="71713" x="5781675" y="2166938"/>
          <p14:tracePt t="71741" x="5781675" y="2174875"/>
          <p14:tracePt t="71777" x="5781675" y="2184400"/>
          <p14:tracePt t="71784" x="5789613" y="2184400"/>
          <p14:tracePt t="71820" x="5799138" y="2184400"/>
          <p14:tracePt t="71842" x="5807075" y="2184400"/>
          <p14:tracePt t="71870" x="5816600" y="2184400"/>
          <p14:tracePt t="71877" x="5824538" y="2184400"/>
          <p14:tracePt t="71892" x="5834063" y="2184400"/>
          <p14:tracePt t="71898" x="5842000" y="2192338"/>
          <p14:tracePt t="71905" x="5851525" y="2192338"/>
          <p14:tracePt t="71912" x="5859463" y="2192338"/>
          <p14:tracePt t="71927" x="5876925" y="2192338"/>
          <p14:tracePt t="71942" x="5886450" y="2192338"/>
          <p14:tracePt t="71948" x="5903913" y="2192338"/>
          <p14:tracePt t="71956" x="5911850" y="2192338"/>
          <p14:tracePt t="71962" x="5921375" y="2192338"/>
          <p14:tracePt t="71969" x="5929313" y="2192338"/>
          <p14:tracePt t="71977" x="5938838" y="2192338"/>
          <p14:tracePt t="71984" x="5946775" y="2192338"/>
          <p14:tracePt t="71992" x="5964238" y="2192338"/>
          <p14:tracePt t="71997" x="5973763" y="2192338"/>
          <p14:tracePt t="72004" x="5981700" y="2192338"/>
          <p14:tracePt t="72012" x="5991225" y="2192338"/>
          <p14:tracePt t="72019" x="5999163" y="2192338"/>
          <p14:tracePt t="72033" x="6008688" y="2192338"/>
          <p14:tracePt t="72042" x="6016625" y="2192338"/>
          <p14:tracePt t="72047" x="6034088" y="2192338"/>
          <p14:tracePt t="72055" x="6034088" y="2201863"/>
          <p14:tracePt t="72069" x="6051550" y="2201863"/>
          <p14:tracePt t="72084" x="6061075" y="2201863"/>
          <p14:tracePt t="72098" x="6069013" y="2201863"/>
          <p14:tracePt t="72119" x="6078538" y="2201863"/>
          <p14:tracePt t="72142" x="6086475" y="2201863"/>
          <p14:tracePt t="72154" x="6105525" y="2201863"/>
          <p14:tracePt t="72168" x="6113463" y="2201863"/>
          <p14:tracePt t="72184" x="6122988" y="2201863"/>
          <p14:tracePt t="72191" x="6130925" y="2201863"/>
          <p14:tracePt t="72206" x="6140450" y="2201863"/>
          <p14:tracePt t="72218" x="6148388" y="2209800"/>
          <p14:tracePt t="72233" x="6165850" y="2209800"/>
          <p14:tracePt t="72242" x="6175375" y="2209800"/>
          <p14:tracePt t="72254" x="6175375" y="2227263"/>
          <p14:tracePt t="72262" x="6183313" y="2227263"/>
          <p14:tracePt t="72268" x="6192838" y="2227263"/>
          <p14:tracePt t="72283" x="6200775" y="2227263"/>
          <p14:tracePt t="72297" x="6210300" y="2227263"/>
          <p14:tracePt t="72312" x="6218238" y="2227263"/>
          <p14:tracePt t="72326" x="6235700" y="2227263"/>
          <p14:tracePt t="72343" x="6245225" y="2227263"/>
          <p14:tracePt t="72354" x="6253163" y="2227263"/>
          <p14:tracePt t="72362" x="6262688" y="2236788"/>
          <p14:tracePt t="72369" x="6270625" y="2236788"/>
          <p14:tracePt t="72377" x="6280150" y="2236788"/>
          <p14:tracePt t="72382" x="6305550" y="2236788"/>
          <p14:tracePt t="72397" x="6323013" y="2236788"/>
          <p14:tracePt t="72404" x="6323013" y="2244725"/>
          <p14:tracePt t="72412" x="6332538" y="2244725"/>
          <p14:tracePt t="72418" x="6350000" y="2244725"/>
          <p14:tracePt t="72427" x="6357938" y="2244725"/>
          <p14:tracePt t="72433" x="6367463" y="2244725"/>
          <p14:tracePt t="72440" x="6375400" y="2244725"/>
          <p14:tracePt t="72454" x="6384925" y="2244725"/>
          <p14:tracePt t="72462" x="6392863" y="2244725"/>
          <p14:tracePt t="72468" x="6402388" y="2244725"/>
          <p14:tracePt t="72482" x="6410325" y="2244725"/>
          <p14:tracePt t="72489" x="6419850" y="2244725"/>
          <p14:tracePt t="72496" x="6427788" y="2244725"/>
          <p14:tracePt t="72503" x="6437313" y="2244725"/>
          <p14:tracePt t="72511" x="6445250" y="2244725"/>
          <p14:tracePt t="72518" x="6454775" y="2244725"/>
          <p14:tracePt t="72527" x="6462713" y="2244725"/>
          <p14:tracePt t="72531" x="6472238" y="2244725"/>
          <p14:tracePt t="72547" x="6480175" y="2244725"/>
          <p14:tracePt t="72553" x="6497638" y="2244725"/>
          <p14:tracePt t="72576" x="6507163" y="2236788"/>
          <p14:tracePt t="72581" x="6515100" y="2236788"/>
          <p14:tracePt t="72604" x="6524625" y="2236788"/>
          <p14:tracePt t="72617" x="6532563" y="2236788"/>
          <p14:tracePt t="72632" x="6542088" y="2236788"/>
          <p14:tracePt t="72653" x="6559550" y="2236788"/>
          <p14:tracePt t="72661" x="6567488" y="2236788"/>
          <p14:tracePt t="72682" x="6577013" y="2236788"/>
          <p14:tracePt t="72689" x="6584950" y="2236788"/>
          <p14:tracePt t="72711" x="6594475" y="2236788"/>
          <p14:tracePt t="72718" x="6594475" y="2219325"/>
          <p14:tracePt t="72726" x="6602413" y="2219325"/>
          <p14:tracePt t="72732" x="6611938" y="2219325"/>
          <p14:tracePt t="72738" x="6619875" y="2219325"/>
          <p14:tracePt t="72745" x="6629400" y="2219325"/>
          <p14:tracePt t="72752" x="6637338" y="2209800"/>
          <p14:tracePt t="72767" x="6654800" y="2209800"/>
          <p14:tracePt t="72776" x="6664325" y="2209800"/>
          <p14:tracePt t="72789" x="6672263" y="2209800"/>
          <p14:tracePt t="72796" x="6689725" y="2209800"/>
          <p14:tracePt t="72811" x="6699250" y="2209800"/>
          <p14:tracePt t="72818" x="6707188" y="2201863"/>
          <p14:tracePt t="72840" x="6716713" y="2201863"/>
          <p14:tracePt t="72853" x="6724650" y="2192338"/>
          <p14:tracePt t="72860" x="6734175" y="2192338"/>
          <p14:tracePt t="72875" x="6734175" y="2184400"/>
          <p14:tracePt t="72881" x="6751638" y="2184400"/>
          <p14:tracePt t="72917" x="6759575" y="2184400"/>
          <p14:tracePt t="72939" x="6769100" y="2184400"/>
          <p14:tracePt t="72945" x="6769100" y="2174875"/>
          <p14:tracePt t="72960" x="6777038" y="2174875"/>
          <p14:tracePt t="72981" x="6777038" y="2166938"/>
          <p14:tracePt t="73017" x="6777038" y="2157413"/>
          <p14:tracePt t="73052" x="6777038" y="2149475"/>
          <p14:tracePt t="73081" x="6777038" y="2139950"/>
          <p14:tracePt t="73146" x="6777038" y="2132013"/>
          <p14:tracePt t="73166" x="6777038" y="2122488"/>
          <p14:tracePt t="73209" x="6777038" y="2114550"/>
          <p14:tracePt t="73238" x="6777038" y="2105025"/>
          <p14:tracePt t="73273" x="6777038" y="2097088"/>
          <p14:tracePt t="73345" x="6777038" y="2087563"/>
          <p14:tracePt t="73380" x="6777038" y="2079625"/>
          <p14:tracePt t="73438" x="6777038" y="2070100"/>
          <p14:tracePt t="73472" x="6777038" y="2062163"/>
          <p14:tracePt t="73508" x="6777038" y="2052638"/>
          <p14:tracePt t="73538" x="6777038" y="2044700"/>
          <p14:tracePt t="73544" x="6769100" y="2044700"/>
          <p14:tracePt t="73572" x="6769100" y="2035175"/>
          <p14:tracePt t="73644" x="6769100" y="2027238"/>
          <p14:tracePt t="73679" x="6769100" y="2017713"/>
          <p14:tracePt t="73722" x="6769100" y="2009775"/>
          <p14:tracePt t="73965" x="6769100" y="2027238"/>
          <p14:tracePt t="73978" x="6769100" y="2035175"/>
          <p14:tracePt t="73993" x="6769100" y="2044700"/>
          <p14:tracePt t="74021" x="6769100" y="2052638"/>
          <p14:tracePt t="74042" x="6769100" y="2062163"/>
          <p14:tracePt t="74056" x="6769100" y="2070100"/>
          <p14:tracePt t="74092" x="6769100" y="2079625"/>
          <p14:tracePt t="74107" x="6769100" y="2087563"/>
          <p14:tracePt t="74128" x="6769100" y="2097088"/>
          <p14:tracePt t="74149" x="6769100" y="2105025"/>
          <p14:tracePt t="74164" x="6769100" y="2114550"/>
          <p14:tracePt t="74199" x="6759575" y="2114550"/>
          <p14:tracePt t="74207" x="6759575" y="2122488"/>
          <p14:tracePt t="74220" x="6759575" y="2139950"/>
          <p14:tracePt t="74285" x="6759575" y="2149475"/>
          <p14:tracePt t="74306" x="6751638" y="2149475"/>
          <p14:tracePt t="74320" x="6751638" y="2157413"/>
          <p14:tracePt t="74356" x="6734175" y="2157413"/>
          <p14:tracePt t="74384" x="6734175" y="2166938"/>
          <p14:tracePt t="74420" x="6724650" y="2174875"/>
          <p14:tracePt t="74442" x="6716713" y="2174875"/>
          <p14:tracePt t="74456" x="6716713" y="2184400"/>
          <p14:tracePt t="74477" x="6707188" y="2184400"/>
          <p14:tracePt t="74492" x="6699250" y="2184400"/>
          <p14:tracePt t="74534" x="6689725" y="2184400"/>
          <p14:tracePt t="74569" x="6672263" y="2184400"/>
          <p14:tracePt t="74641" x="6664325" y="2184400"/>
          <p14:tracePt t="74676" x="6654800" y="2184400"/>
          <p14:tracePt t="74712" x="6646863" y="2184400"/>
          <p14:tracePt t="74776" x="6637338" y="2184400"/>
          <p14:tracePt t="74797" x="6629400" y="2184400"/>
          <p14:tracePt t="74862" x="6611938" y="2184400"/>
          <p14:tracePt t="74890" x="6602413" y="2184400"/>
          <p14:tracePt t="74933" x="6594475" y="2201863"/>
          <p14:tracePt t="74956" x="6584950" y="2201863"/>
          <p14:tracePt t="74969" x="6577013" y="2201863"/>
          <p14:tracePt t="74990" x="6577013" y="2209800"/>
          <p14:tracePt t="75004" x="6567488" y="2209800"/>
          <p14:tracePt t="75011" x="6559550" y="2209800"/>
          <p14:tracePt t="75026" x="6550025" y="2209800"/>
          <p14:tracePt t="75040" x="6542088" y="2209800"/>
          <p14:tracePt t="75056" x="6532563" y="2209800"/>
          <p14:tracePt t="75089" x="6524625" y="2209800"/>
          <p14:tracePt t="75111" x="6515100" y="2209800"/>
          <p14:tracePt t="75160" x="6507163" y="2209800"/>
          <p14:tracePt t="75182" x="6497638" y="2219325"/>
          <p14:tracePt t="75204" x="6489700" y="2219325"/>
          <p14:tracePt t="75211" x="6480175" y="2219325"/>
          <p14:tracePt t="75217" x="6472238" y="2219325"/>
          <p14:tracePt t="75224" x="6462713" y="2227263"/>
          <p14:tracePt t="75241" x="6454775" y="2227263"/>
          <p14:tracePt t="75254" x="6445250" y="2227263"/>
          <p14:tracePt t="75276" x="6437313" y="2227263"/>
          <p14:tracePt t="75296" x="6427788" y="2227263"/>
          <p14:tracePt t="75311" x="6419850" y="2227263"/>
          <p14:tracePt t="75332" x="6410325" y="2227263"/>
          <p14:tracePt t="75346" x="6402388" y="2227263"/>
          <p14:tracePt t="75382" x="6392863" y="2227263"/>
          <p14:tracePt t="75404" x="6384925" y="2227263"/>
          <p14:tracePt t="75425" x="6375400" y="2227263"/>
          <p14:tracePt t="75468" x="6367463" y="2227263"/>
          <p14:tracePt t="75481" x="6357938" y="2227263"/>
          <p14:tracePt t="75496" x="6350000" y="2227263"/>
          <p14:tracePt t="75517" x="6340475" y="2227263"/>
          <p14:tracePt t="75531" x="6332538" y="2227263"/>
          <p14:tracePt t="75568" x="6323013" y="2227263"/>
          <p14:tracePt t="75581" x="6315075" y="2227263"/>
          <p14:tracePt t="75617" x="6305550" y="2227263"/>
          <p14:tracePt t="75638" x="6288088" y="2227263"/>
          <p14:tracePt t="75673" x="6280150" y="2227263"/>
          <p14:tracePt t="75688" x="6270625" y="2227263"/>
          <p14:tracePt t="75702" x="6262688" y="2227263"/>
          <p14:tracePt t="75738" x="6253163" y="2227263"/>
          <p14:tracePt t="75753" x="6245225" y="2227263"/>
          <p14:tracePt t="75810" x="6227763" y="2227263"/>
          <p14:tracePt t="75845" x="6218238" y="2227263"/>
          <p14:tracePt t="75910" x="6210300" y="2227263"/>
          <p14:tracePt t="75944" x="6200775" y="2227263"/>
          <p14:tracePt t="76116" x="6210300" y="2236788"/>
          <p14:tracePt t="76130" x="6218238" y="2236788"/>
          <p14:tracePt t="76137" x="6235700" y="2236788"/>
          <p14:tracePt t="76151" x="6245225" y="2236788"/>
          <p14:tracePt t="76159" x="6253163" y="2236788"/>
          <p14:tracePt t="76174" x="6262688" y="2236788"/>
          <p14:tracePt t="76187" x="6270625" y="2236788"/>
          <p14:tracePt t="76194" x="6280150" y="2236788"/>
          <p14:tracePt t="76207" x="6297613" y="2236788"/>
          <p14:tracePt t="76224" x="6305550" y="2236788"/>
          <p14:tracePt t="76251" x="6315075" y="2236788"/>
          <p14:tracePt t="76266" x="6323013" y="2236788"/>
          <p14:tracePt t="76294" x="6332538" y="2236788"/>
          <p14:tracePt t="76301" x="6340475" y="2236788"/>
          <p14:tracePt t="76315" x="6350000" y="2236788"/>
          <p14:tracePt t="76324" x="6357938" y="2236788"/>
          <p14:tracePt t="76329" x="6367463" y="2236788"/>
          <p14:tracePt t="76336" x="6367463" y="2227263"/>
          <p14:tracePt t="76350" x="6375400" y="2227263"/>
          <p14:tracePt t="76365" x="6384925" y="2227263"/>
          <p14:tracePt t="76373" x="6392863" y="2227263"/>
          <p14:tracePt t="76387" x="6402388" y="2227263"/>
          <p14:tracePt t="76394" x="6410325" y="2219325"/>
          <p14:tracePt t="76407" x="6427788" y="2219325"/>
          <p14:tracePt t="76416" x="6437313" y="2219325"/>
          <p14:tracePt t="76424" x="6445250" y="2219325"/>
          <p14:tracePt t="76429" x="6454775" y="2219325"/>
          <p14:tracePt t="76436" x="6462713" y="2219325"/>
          <p14:tracePt t="76451" x="6472238" y="2219325"/>
          <p14:tracePt t="76458" x="6480175" y="2219325"/>
          <p14:tracePt t="76465" x="6489700" y="2219325"/>
          <p14:tracePt t="76486" x="6497638" y="2219325"/>
          <p14:tracePt t="76493" x="6507163" y="2219325"/>
          <p14:tracePt t="76500" x="6515100" y="2219325"/>
          <p14:tracePt t="76514" x="6524625" y="2219325"/>
          <p14:tracePt t="76523" x="6532563" y="2219325"/>
          <p14:tracePt t="76537" x="6542088" y="2209800"/>
          <p14:tracePt t="76543" x="6559550" y="2209800"/>
          <p14:tracePt t="76557" x="6577013" y="2209800"/>
          <p14:tracePt t="76575" x="6584950" y="2209800"/>
          <p14:tracePt t="76586" x="6594475" y="2209800"/>
          <p14:tracePt t="76621" x="6602413" y="2209800"/>
          <p14:tracePt t="76637" x="6611938" y="2209800"/>
          <p14:tracePt t="76658" x="6619875" y="2209800"/>
          <p14:tracePt t="76665" x="6629400" y="2209800"/>
          <p14:tracePt t="76678" x="6637338" y="2192338"/>
          <p14:tracePt t="76714" x="6646863" y="2192338"/>
          <p14:tracePt t="76728" x="6654800" y="2192338"/>
          <p14:tracePt t="76757" x="6664325" y="2192338"/>
          <p14:tracePt t="76765" x="6672263" y="2192338"/>
          <p14:tracePt t="76779" x="6672263" y="2184400"/>
          <p14:tracePt t="76786" x="6681788" y="2184400"/>
          <p14:tracePt t="76799" x="6689725" y="2184400"/>
          <p14:tracePt t="76807" x="6699250" y="2184400"/>
          <p14:tracePt t="76814" x="6699250" y="2174875"/>
          <p14:tracePt t="76821" x="6707188" y="2174875"/>
          <p14:tracePt t="76843" x="6716713" y="2166938"/>
          <p14:tracePt t="76857" x="6724650" y="2166938"/>
          <p14:tracePt t="76885" x="6734175" y="2157413"/>
          <p14:tracePt t="76893" x="6751638" y="2157413"/>
          <p14:tracePt t="76899" x="6751638" y="2149475"/>
          <p14:tracePt t="76907" x="6759575" y="2149475"/>
          <p14:tracePt t="76921" x="6769100" y="2149475"/>
          <p14:tracePt t="76927" x="6777038" y="2132013"/>
          <p14:tracePt t="76943" x="6777038" y="2122488"/>
          <p14:tracePt t="76956" x="6786563" y="2122488"/>
          <p14:tracePt t="76977" x="6794500" y="2122488"/>
          <p14:tracePt t="76992" x="6794500" y="2114550"/>
          <p14:tracePt t="77013" x="6794500" y="2105025"/>
          <p14:tracePt t="77027" x="6811963" y="2105025"/>
          <p14:tracePt t="77042" x="6811963" y="2097088"/>
          <p14:tracePt t="77057" x="6821488" y="2097088"/>
          <p14:tracePt t="77099" x="6821488" y="2087563"/>
          <p14:tracePt t="77120" x="6821488" y="2079625"/>
          <p14:tracePt t="77156" x="6829425" y="2079625"/>
          <p14:tracePt t="77170" x="6829425" y="2070100"/>
          <p14:tracePt t="77206" x="6829425" y="2062163"/>
          <p14:tracePt t="77241" x="6829425" y="2052638"/>
          <p14:tracePt t="77291" x="6829425" y="2044700"/>
          <p14:tracePt t="77319" x="6829425" y="2035175"/>
          <p14:tracePt t="77384" x="6829425" y="2017713"/>
          <p14:tracePt t="77419" x="6829425" y="2009775"/>
          <p14:tracePt t="79607" x="6829425" y="2017713"/>
          <p14:tracePt t="79627" x="6829425" y="2027238"/>
          <p14:tracePt t="79663" x="6829425" y="2035175"/>
          <p14:tracePt t="79676" x="6821488" y="2044700"/>
          <p14:tracePt t="79713" x="6821488" y="2062163"/>
          <p14:tracePt t="79727" x="6821488" y="2070100"/>
          <p14:tracePt t="79763" x="6821488" y="2079625"/>
          <p14:tracePt t="79777" x="6821488" y="2087563"/>
          <p14:tracePt t="79813" x="6821488" y="2097088"/>
          <p14:tracePt t="79835" x="6811963" y="2105025"/>
          <p14:tracePt t="79841" x="6811963" y="2114550"/>
          <p14:tracePt t="79848" x="6811963" y="2122488"/>
          <p14:tracePt t="79862" x="6804025" y="2132013"/>
          <p14:tracePt t="79878" x="6804025" y="2139950"/>
          <p14:tracePt t="79907" x="6804025" y="2149475"/>
          <p14:tracePt t="79920" x="6804025" y="2157413"/>
          <p14:tracePt t="79934" x="6804025" y="2166938"/>
          <p14:tracePt t="79942" x="6804025" y="2174875"/>
          <p14:tracePt t="79956" x="6794500" y="2184400"/>
          <p14:tracePt t="79969" x="6794500" y="2192338"/>
          <p14:tracePt t="79977" x="6794500" y="2201863"/>
          <p14:tracePt t="79992" x="6794500" y="2209800"/>
          <p14:tracePt t="80027" x="6794500" y="2219325"/>
          <p14:tracePt t="80048" x="6794500" y="2227263"/>
          <p14:tracePt t="80825" x="6794500" y="2236788"/>
          <p14:tracePt t="80839" x="6794500" y="2244725"/>
          <p14:tracePt t="80881" x="6794500" y="2262188"/>
          <p14:tracePt t="80888" x="6811963" y="2279650"/>
          <p14:tracePt t="80895" x="6838950" y="2289175"/>
          <p14:tracePt t="80902" x="6864350" y="2314575"/>
          <p14:tracePt t="80909" x="6881813" y="2324100"/>
          <p14:tracePt t="80917" x="6891338" y="2332038"/>
          <p14:tracePt t="80925" x="6908800" y="2349500"/>
          <p14:tracePt t="80931" x="6916738" y="2359025"/>
          <p14:tracePt t="80938" x="6943725" y="2366963"/>
          <p14:tracePt t="80945" x="6961188" y="2376488"/>
          <p14:tracePt t="80952" x="6978650" y="2384425"/>
          <p14:tracePt t="80959" x="6986588" y="2393950"/>
          <p14:tracePt t="80966" x="6996113" y="2393950"/>
          <p14:tracePt t="80974" x="7013575" y="2393950"/>
          <p14:tracePt t="80980" x="7021513" y="2401888"/>
          <p14:tracePt t="80988" x="7031038" y="2401888"/>
          <p14:tracePt t="80995" x="7038975" y="2401888"/>
          <p14:tracePt t="81003" x="7038975" y="2411413"/>
          <p14:tracePt t="81009" x="7048500" y="2411413"/>
          <p14:tracePt t="81025" x="7056438" y="2411413"/>
          <p14:tracePt t="81039" x="7065963" y="2411413"/>
          <p14:tracePt t="81059" x="7073900" y="2411413"/>
          <p14:tracePt t="81075" x="7083425" y="2411413"/>
          <p14:tracePt t="81089" x="7091363" y="2411413"/>
          <p14:tracePt t="81104" x="7091363" y="2401888"/>
          <p14:tracePt t="81109" x="7100888" y="2401888"/>
          <p14:tracePt t="81117" x="7108825" y="2401888"/>
          <p14:tracePt t="81131" x="7118350" y="2393950"/>
          <p14:tracePt t="81139" x="7126288" y="2393950"/>
          <p14:tracePt t="81152" x="7143750" y="2393950"/>
          <p14:tracePt t="81167" x="7161213" y="2393950"/>
          <p14:tracePt t="81180" x="7170738" y="2376488"/>
          <p14:tracePt t="81189" x="7178675" y="2376488"/>
          <p14:tracePt t="81195" x="7188200" y="2366963"/>
          <p14:tracePt t="81202" x="7205663" y="2366963"/>
          <p14:tracePt t="81209" x="7213600" y="2366963"/>
          <p14:tracePt t="81216" x="7223125" y="2366963"/>
          <p14:tracePt t="81239" x="7231063" y="2366963"/>
          <p14:tracePt t="81245" x="7240588" y="2359025"/>
          <p14:tracePt t="81259" x="7248525" y="2359025"/>
          <p14:tracePt t="81267" x="7258050" y="2349500"/>
          <p14:tracePt t="81274" x="7265988" y="2349500"/>
          <p14:tracePt t="81279" x="7275513" y="2349500"/>
          <p14:tracePt t="81288" x="7292975" y="2349500"/>
          <p14:tracePt t="81294" x="7300913" y="2349500"/>
          <p14:tracePt t="81301" x="7310438" y="2341563"/>
          <p14:tracePt t="81308" x="7318375" y="2341563"/>
          <p14:tracePt t="81322" x="7335838" y="2341563"/>
          <p14:tracePt t="81329" x="7345363" y="2341563"/>
          <p14:tracePt t="81344" x="7353300" y="2341563"/>
          <p14:tracePt t="81351" x="7362825" y="2341563"/>
          <p14:tracePt t="81358" x="7370763" y="2341563"/>
          <p14:tracePt t="81372" x="7380288" y="2341563"/>
          <p14:tracePt t="81379" x="7397750" y="2341563"/>
          <p14:tracePt t="81389" x="7405688" y="2341563"/>
          <p14:tracePt t="81394" x="7423150" y="2341563"/>
          <p14:tracePt t="81408" x="7440613" y="2341563"/>
          <p14:tracePt t="81415" x="7450138" y="2341563"/>
          <p14:tracePt t="81422" x="7475538" y="2341563"/>
          <p14:tracePt t="81429" x="7493000" y="2332038"/>
          <p14:tracePt t="81439" x="7502525" y="2332038"/>
          <p14:tracePt t="81444" x="7510463" y="2332038"/>
          <p14:tracePt t="81451" x="7519988" y="2332038"/>
          <p14:tracePt t="81466" x="7545388" y="2332038"/>
          <p14:tracePt t="81472" x="7554913" y="2332038"/>
          <p14:tracePt t="81479" x="7562850" y="2324100"/>
          <p14:tracePt t="81486" x="7572375" y="2324100"/>
          <p14:tracePt t="81495" x="7580313" y="2324100"/>
          <p14:tracePt t="81500" x="7589838" y="2324100"/>
          <p14:tracePt t="81508" x="7615238" y="2324100"/>
          <p14:tracePt t="81524" x="7624763" y="2324100"/>
          <p14:tracePt t="81529" x="7632700" y="2324100"/>
          <p14:tracePt t="81538" x="7642225" y="2324100"/>
          <p14:tracePt t="81544" x="7650163" y="2324100"/>
          <p14:tracePt t="81551" x="7659688" y="2324100"/>
          <p14:tracePt t="81558" x="7677150" y="2324100"/>
          <p14:tracePt t="81566" x="7694613" y="2324100"/>
          <p14:tracePt t="81579" x="7712075" y="2324100"/>
          <p14:tracePt t="81587" x="7720013" y="2324100"/>
          <p14:tracePt t="81594" x="7729538" y="2324100"/>
          <p14:tracePt t="81601" x="7754938" y="2324100"/>
          <p14:tracePt t="81616" x="7764463" y="2324100"/>
          <p14:tracePt t="81624" x="7772400" y="2324100"/>
          <p14:tracePt t="81637" x="7781925" y="2324100"/>
          <p14:tracePt t="81651" x="7789863" y="2324100"/>
          <p14:tracePt t="81679" x="7807325" y="2324100"/>
          <p14:tracePt t="81693" x="7816850" y="2324100"/>
          <p14:tracePt t="81715" x="7824788" y="2324100"/>
          <p14:tracePt t="81722" x="7834313" y="2324100"/>
          <p14:tracePt t="81738" x="7842250" y="2324100"/>
          <p14:tracePt t="81751" x="7851775" y="2324100"/>
          <p14:tracePt t="81759" x="7859713" y="2324100"/>
          <p14:tracePt t="81774" x="7869238" y="2324100"/>
          <p14:tracePt t="81779" x="7877175" y="2332038"/>
          <p14:tracePt t="81786" x="7886700" y="2332038"/>
          <p14:tracePt t="81793" x="7886700" y="2341563"/>
          <p14:tracePt t="81801" x="7894638" y="2341563"/>
          <p14:tracePt t="81808" x="7904163" y="2341563"/>
          <p14:tracePt t="81815" x="7904163" y="2349500"/>
          <p14:tracePt t="81829" x="7912100" y="2349500"/>
          <p14:tracePt t="81851" x="7921625" y="2349500"/>
          <p14:tracePt t="81865" x="7929563" y="2349500"/>
          <p14:tracePt t="81878" x="7939088" y="2359025"/>
          <p14:tracePt t="81900" x="7947025" y="2359025"/>
          <p14:tracePt t="81908" x="7947025" y="2366963"/>
          <p14:tracePt t="81914" x="7956550" y="2366963"/>
          <p14:tracePt t="81922" x="7956550" y="2376488"/>
          <p14:tracePt t="81943" x="7956550" y="2384425"/>
          <p14:tracePt t="81958" x="7956550" y="2393950"/>
          <p14:tracePt t="81979" x="7964488" y="2393950"/>
          <p14:tracePt t="81993" x="7964488" y="2401888"/>
          <p14:tracePt t="82001" x="7974013" y="2401888"/>
          <p14:tracePt t="82014" x="7974013" y="2411413"/>
          <p14:tracePt t="82050" x="7974013" y="2419350"/>
          <p14:tracePt t="82064" x="7974013" y="2428875"/>
          <p14:tracePt t="82072" x="7981950" y="2428875"/>
          <p14:tracePt t="82085" x="7981950" y="2436813"/>
          <p14:tracePt t="82099" x="7981950" y="2446338"/>
          <p14:tracePt t="82108" x="7991475" y="2446338"/>
          <p14:tracePt t="82123" x="7991475" y="2454275"/>
          <p14:tracePt t="82135" x="7999413" y="2463800"/>
          <p14:tracePt t="82171" x="8008938" y="2463800"/>
          <p14:tracePt t="82186" x="8008938" y="2471738"/>
          <p14:tracePt t="83239" x="8016875" y="2471738"/>
          <p14:tracePt t="83248" x="8016875" y="2481263"/>
          <p14:tracePt t="83255" x="8026400" y="2481263"/>
          <p14:tracePt t="83261" x="8026400" y="2489200"/>
          <p14:tracePt t="83267" x="8034338" y="2498725"/>
          <p14:tracePt t="83275" x="8034338" y="2506663"/>
          <p14:tracePt t="83281" x="8043863" y="2506663"/>
          <p14:tracePt t="83297" x="8043863" y="2524125"/>
          <p14:tracePt t="83310" x="8043863" y="2533650"/>
          <p14:tracePt t="83319" x="8043863" y="2541588"/>
          <p14:tracePt t="83325" x="8043863" y="2551113"/>
          <p14:tracePt t="83340" x="8051800" y="2551113"/>
          <p14:tracePt t="83347" x="8051800" y="2559050"/>
          <p14:tracePt t="83360" x="8051800" y="2568575"/>
          <p14:tracePt t="83375" x="8051800" y="2576513"/>
          <p14:tracePt t="83396" x="8051800" y="2586038"/>
          <p14:tracePt t="83405" x="8051800" y="2593975"/>
          <p14:tracePt t="83417" x="8051800" y="2603500"/>
          <p14:tracePt t="83424" x="8051800" y="2611438"/>
          <p14:tracePt t="83439" x="8051800" y="2620963"/>
          <p14:tracePt t="83460" x="8051800" y="2628900"/>
          <p14:tracePt t="83474" x="8051800" y="2638425"/>
          <p14:tracePt t="83496" x="8051800" y="2646363"/>
          <p14:tracePt t="84294" x="8051800" y="2655888"/>
          <p14:tracePt t="84302" x="8051800" y="2663825"/>
          <p14:tracePt t="84315" x="8051800" y="2673350"/>
          <p14:tracePt t="84329" x="8051800" y="2681288"/>
          <p14:tracePt t="84337" x="8051800" y="2690813"/>
          <p14:tracePt t="84351" x="8051800" y="2708275"/>
          <p14:tracePt t="84358" x="8051800" y="2716213"/>
          <p14:tracePt t="84388" x="8051800" y="2725738"/>
          <p14:tracePt t="84408" x="8051800" y="2733675"/>
          <p14:tracePt t="84436" x="8051800" y="2743200"/>
          <p14:tracePt t="84444" x="8051800" y="2752725"/>
          <p14:tracePt t="84458" x="8051800" y="2760663"/>
          <p14:tracePt t="84479" x="8051800" y="2770188"/>
          <p14:tracePt t="84493" x="8051800" y="2778125"/>
          <p14:tracePt t="84529" x="8051800" y="2787650"/>
          <p14:tracePt t="84536" x="8051800" y="2795588"/>
          <p14:tracePt t="84550" x="8051800" y="2805113"/>
          <p14:tracePt t="84572" x="8051800" y="2813050"/>
          <p14:tracePt t="84579" x="8061325" y="2822575"/>
          <p14:tracePt t="84593" x="8061325" y="2830513"/>
          <p14:tracePt t="84614" x="8061325" y="2840038"/>
          <p14:tracePt t="84629" x="8061325" y="2847975"/>
          <p14:tracePt t="91747" x="8061325" y="2857500"/>
          <p14:tracePt t="91768" x="8061325" y="2865438"/>
          <p14:tracePt t="91782" x="8051800" y="2865438"/>
          <p14:tracePt t="91803" x="8051800" y="2874963"/>
          <p14:tracePt t="91823" x="8051800" y="2882900"/>
          <p14:tracePt t="91860" x="8051800" y="2892425"/>
          <p14:tracePt t="91989" x="8043863" y="2892425"/>
          <p14:tracePt t="91995" x="8043863" y="2882900"/>
          <p14:tracePt t="92002" x="8034338" y="2874963"/>
          <p14:tracePt t="92008" x="8026400" y="2874963"/>
          <p14:tracePt t="92017" x="8026400" y="2865438"/>
          <p14:tracePt t="92023" x="8026400" y="2857500"/>
          <p14:tracePt t="92059" x="8026400" y="2847975"/>
          <p14:tracePt t="92074" x="8026400" y="2840038"/>
          <p14:tracePt t="92081" x="8016875" y="2840038"/>
          <p14:tracePt t="92089" x="8016875" y="2830513"/>
          <p14:tracePt t="92095" x="8008938" y="2822575"/>
          <p14:tracePt t="92102" x="8008938" y="2813050"/>
          <p14:tracePt t="92108" x="7999413" y="2795588"/>
          <p14:tracePt t="92116" x="7999413" y="2787650"/>
          <p14:tracePt t="92125" x="7991475" y="2778125"/>
          <p14:tracePt t="92138" x="7991475" y="2770188"/>
          <p14:tracePt t="92146" x="7991475" y="2760663"/>
          <p14:tracePt t="92159" x="7981950" y="2752725"/>
          <p14:tracePt t="92167" x="7981950" y="2743200"/>
          <p14:tracePt t="92180" x="7981950" y="2733675"/>
          <p14:tracePt t="92189" x="7981950" y="2725738"/>
          <p14:tracePt t="92195" x="7974013" y="2708275"/>
          <p14:tracePt t="92209" x="7974013" y="2690813"/>
          <p14:tracePt t="92217" x="7974013" y="2681288"/>
          <p14:tracePt t="92223" x="7964488" y="2655888"/>
          <p14:tracePt t="92229" x="7964488" y="2646363"/>
          <p14:tracePt t="92237" x="7964488" y="2638425"/>
          <p14:tracePt t="92258" x="7964488" y="2628900"/>
          <p14:tracePt t="92280" x="7964488" y="2620963"/>
          <p14:tracePt t="92508" x="7956550" y="2620963"/>
          <p14:tracePt t="92516" x="7956550" y="2628900"/>
          <p14:tracePt t="92537" x="7947025" y="2628900"/>
          <p14:tracePt t="93692" x="7947025" y="2620963"/>
          <p14:tracePt t="93748" x="7947025" y="2611438"/>
          <p14:tracePt t="93784" x="7947025" y="2603500"/>
          <p14:tracePt t="93819" x="7947025" y="2593975"/>
          <p14:tracePt t="93854" x="7947025" y="2586038"/>
          <p14:tracePt t="93891" x="7947025" y="2576513"/>
          <p14:tracePt t="93926" x="7947025" y="2568575"/>
          <p14:tracePt t="93998" x="7956550" y="2559050"/>
          <p14:tracePt t="94033" x="7956550" y="2551113"/>
          <p14:tracePt t="94781" x="7956550" y="2568575"/>
          <p14:tracePt t="94802" x="7956550" y="2576513"/>
          <p14:tracePt t="94809" x="7956550" y="2586038"/>
          <p14:tracePt t="94824" x="7956550" y="2593975"/>
          <p14:tracePt t="94830" x="7956550" y="2603500"/>
          <p14:tracePt t="94846" x="7956550" y="2611438"/>
          <p14:tracePt t="94852" x="7956550" y="2620963"/>
          <p14:tracePt t="94867" x="7956550" y="2628900"/>
          <p14:tracePt t="94895" x="7956550" y="2638425"/>
          <p14:tracePt t="94918" x="7956550" y="2646363"/>
          <p14:tracePt t="94937" x="7956550" y="2655888"/>
          <p14:tracePt t="94974" x="7956550" y="2663825"/>
          <p14:tracePt t="94980" x="7956550" y="2681288"/>
          <p14:tracePt t="95002" x="7956550" y="2690813"/>
          <p14:tracePt t="95018" x="7956550" y="2698750"/>
          <p14:tracePt t="95052" x="7956550" y="2708275"/>
          <p14:tracePt t="95067" x="7956550" y="2716213"/>
          <p14:tracePt t="95101" x="7956550" y="2725738"/>
          <p14:tracePt t="95130" x="7956550" y="2743200"/>
          <p14:tracePt t="95166" x="7956550" y="2752725"/>
          <p14:tracePt t="95187" x="7956550" y="2760663"/>
          <p14:tracePt t="95208" x="7956550" y="2770188"/>
          <p14:tracePt t="95229" x="7956550" y="2778125"/>
          <p14:tracePt t="95237" x="7956550" y="2787650"/>
          <p14:tracePt t="95265" x="7956550" y="2795588"/>
          <p14:tracePt t="95279" x="7956550" y="2813050"/>
          <p14:tracePt t="95302" x="7956550" y="2822575"/>
          <p14:tracePt t="95308" x="7956550" y="2830513"/>
          <p14:tracePt t="95322" x="7956550" y="2840038"/>
          <p14:tracePt t="95329" x="7956550" y="2847975"/>
          <p14:tracePt t="95337" x="7964488" y="2847975"/>
          <p14:tracePt t="95343" x="7964488" y="2857500"/>
          <p14:tracePt t="95351" x="7964488" y="2874963"/>
          <p14:tracePt t="95373" x="7964488" y="2882900"/>
          <p14:tracePt t="95407" x="7964488" y="2892425"/>
          <p14:tracePt t="95429" x="7964488" y="2900363"/>
          <p14:tracePt t="95458" x="7964488" y="2909888"/>
          <p14:tracePt t="95500" x="7964488" y="2917825"/>
          <p14:tracePt t="95516" x="7964488" y="2927350"/>
          <p14:tracePt t="95522" x="7964488" y="2935288"/>
          <p14:tracePt t="95537" x="7964488" y="2952750"/>
          <p14:tracePt t="95544" x="7964488" y="2962275"/>
          <p14:tracePt t="95550" x="7974013" y="2962275"/>
          <p14:tracePt t="95565" x="7974013" y="2970213"/>
          <p14:tracePt t="95587" x="7974013" y="2979738"/>
          <p14:tracePt t="95608" x="7974013" y="2987675"/>
          <p14:tracePt t="95621" x="7974013" y="3005138"/>
          <p14:tracePt t="95643" x="7974013" y="3014663"/>
          <p14:tracePt t="95657" x="7974013" y="3022600"/>
          <p14:tracePt t="95686" x="7974013" y="3032125"/>
          <p14:tracePt t="95700" x="7974013" y="3040063"/>
          <p14:tracePt t="95716" x="7974013" y="3049588"/>
          <p14:tracePt t="95736" x="7974013" y="3067050"/>
          <p14:tracePt t="95757" x="7974013" y="3074988"/>
          <p14:tracePt t="95771" x="7974013" y="3084513"/>
          <p14:tracePt t="95786" x="7974013" y="3092450"/>
          <p14:tracePt t="95821" x="7974013" y="3101975"/>
          <p14:tracePt t="95843" x="7974013" y="3109913"/>
          <p14:tracePt t="95878" x="7974013" y="3127375"/>
          <p14:tracePt t="95893" x="7974013" y="3136900"/>
          <p14:tracePt t="95914" x="7974013" y="3144838"/>
          <p14:tracePt t="95935" x="7974013" y="3154363"/>
          <p14:tracePt t="100494" x="7974013" y="3144838"/>
          <p14:tracePt t="100530" x="7974013" y="3136900"/>
          <p14:tracePt t="100551" x="7974013" y="3127375"/>
          <p14:tracePt t="100587" x="7974013" y="3119438"/>
          <p14:tracePt t="100601" x="7974013" y="3109913"/>
          <p14:tracePt t="100623" x="7974013" y="3101975"/>
          <p14:tracePt t="100637" x="7974013" y="3092450"/>
          <p14:tracePt t="100651" x="7974013" y="3074988"/>
          <p14:tracePt t="100672" x="7974013" y="3067050"/>
          <p14:tracePt t="100679" x="7974013" y="3057525"/>
          <p14:tracePt t="100695" x="7974013" y="3049588"/>
          <p14:tracePt t="100702" x="7974013" y="3032125"/>
          <p14:tracePt t="100715" x="7974013" y="3022600"/>
          <p14:tracePt t="100722" x="7974013" y="3014663"/>
          <p14:tracePt t="100730" x="7981950" y="3005138"/>
          <p14:tracePt t="100752" x="7981950" y="2997200"/>
          <p14:tracePt t="100767" x="7981950" y="2987675"/>
          <p14:tracePt t="100802" x="7981950" y="2970213"/>
          <p14:tracePt t="100815" x="7981950" y="2962275"/>
          <p14:tracePt t="100851" x="7981950" y="2952750"/>
          <p14:tracePt t="100872" x="7981950" y="2944813"/>
          <p14:tracePt t="100907" x="7981950" y="2935288"/>
          <p14:tracePt t="100922" x="7981950" y="2927350"/>
          <p14:tracePt t="100950" x="7981950" y="2917825"/>
          <p14:tracePt t="100964" x="7981950" y="2909888"/>
          <p14:tracePt t="100986" x="7981950" y="2900363"/>
          <p14:tracePt t="101001" x="7974013" y="2892425"/>
          <p14:tracePt t="101029" x="7964488" y="2882900"/>
          <p14:tracePt t="101036" x="7964488" y="2874963"/>
          <p14:tracePt t="101057" x="7964488" y="2865438"/>
          <p14:tracePt t="101078" x="7964488" y="2857500"/>
          <p14:tracePt t="101093" x="7964488" y="2847975"/>
          <p14:tracePt t="101115" x="7964488" y="2840038"/>
          <p14:tracePt t="101136" x="7964488" y="2830513"/>
          <p14:tracePt t="101158" x="7956550" y="2830513"/>
          <p14:tracePt t="101171" x="7956550" y="2822575"/>
          <p14:tracePt t="101192" x="7947025" y="2813050"/>
          <p14:tracePt t="101207" x="7947025" y="2805113"/>
          <p14:tracePt t="101242" x="7947025" y="2795588"/>
          <p14:tracePt t="101264" x="7947025" y="2787650"/>
          <p14:tracePt t="101271" x="7939088" y="2787650"/>
          <p14:tracePt t="101278" x="7939088" y="2778125"/>
          <p14:tracePt t="101307" x="7939088" y="2770188"/>
          <p14:tracePt t="101328" x="7929563" y="2760663"/>
          <p14:tracePt t="101364" x="7921625" y="2752725"/>
          <p14:tracePt t="101378" x="7921625" y="2743200"/>
          <p14:tracePt t="101392" x="7921625" y="2733675"/>
          <p14:tracePt t="101427" x="7912100" y="2725738"/>
          <p14:tracePt t="101435" x="7912100" y="2708275"/>
          <p14:tracePt t="101457" x="7912100" y="2698750"/>
          <p14:tracePt t="101478" x="7912100" y="2690813"/>
          <p14:tracePt t="101528" x="7912100" y="2681288"/>
          <p14:tracePt t="102803" x="7912100" y="2673350"/>
          <p14:tracePt t="102817" x="7912100" y="2663825"/>
          <p14:tracePt t="102838" x="7921625" y="2655888"/>
          <p14:tracePt t="102845" x="7921625" y="2646363"/>
          <p14:tracePt t="102859" x="7929563" y="2646363"/>
          <p14:tracePt t="102868" x="7929563" y="2638425"/>
          <p14:tracePt t="102888" x="7929563" y="2628900"/>
          <p14:tracePt t="102901" x="7929563" y="2620963"/>
          <p14:tracePt t="102925" x="7939088" y="2611438"/>
          <p14:tracePt t="102938" x="7939088" y="2603500"/>
          <p14:tracePt t="102959" x="7947025" y="2603500"/>
          <p14:tracePt t="102975" x="7947025" y="2593975"/>
          <p14:tracePt t="102995" x="7956550" y="2586038"/>
          <p14:tracePt t="103023" x="7956550" y="2576513"/>
          <p14:tracePt t="103030" x="7964488" y="2576513"/>
          <p14:tracePt t="104356" x="7964488" y="2586038"/>
          <p14:tracePt t="104363" x="7964488" y="2593975"/>
          <p14:tracePt t="104384" x="7964488" y="2603500"/>
          <p14:tracePt t="104399" x="7974013" y="2611438"/>
          <p14:tracePt t="104420" x="7974013" y="2628900"/>
          <p14:tracePt t="104441" x="7974013" y="2638425"/>
          <p14:tracePt t="113681" x="7981950" y="2638425"/>
          <p14:tracePt t="113716" x="7991475" y="2638425"/>
          <p14:tracePt t="113731" x="7999413" y="2638425"/>
          <p14:tracePt t="113738" x="7999413" y="2646363"/>
          <p14:tracePt t="113774" x="7999413" y="2655888"/>
          <p14:tracePt t="113796" x="8008938" y="2655888"/>
          <p14:tracePt t="113830" x="8016875" y="2663825"/>
          <p14:tracePt t="113845" x="8016875" y="2673350"/>
          <p14:tracePt t="113867" x="8016875" y="2681288"/>
          <p14:tracePt t="113887" x="8016875" y="2690813"/>
          <p14:tracePt t="113896" x="8016875" y="2698750"/>
          <p14:tracePt t="113909" x="8034338" y="2716213"/>
          <p14:tracePt t="113924" x="8034338" y="2725738"/>
          <p14:tracePt t="113937" x="8034338" y="2733675"/>
          <p14:tracePt t="113951" x="8043863" y="2733675"/>
          <p14:tracePt t="113973" x="8043863" y="2743200"/>
          <p14:tracePt t="113995" x="8051800" y="2752725"/>
          <p14:tracePt t="114009" x="8051800" y="2760663"/>
          <p14:tracePt t="114037" x="8051800" y="2770188"/>
          <p14:tracePt t="114066" x="8051800" y="2778125"/>
          <p14:tracePt t="114088" x="8061325" y="2778125"/>
          <p14:tracePt t="114095" x="8061325" y="2787650"/>
          <p14:tracePt t="114115" x="8061325" y="2795588"/>
          <p14:tracePt t="114123" x="8069263" y="2795588"/>
          <p14:tracePt t="114130" x="8069263" y="2805113"/>
          <p14:tracePt t="114158" x="8078788" y="2805113"/>
          <p14:tracePt t="114165" x="8078788" y="2813050"/>
          <p14:tracePt t="114187" x="8078788" y="2822575"/>
          <p14:tracePt t="114201" x="8078788" y="2830513"/>
          <p14:tracePt t="114229" x="8078788" y="2840038"/>
          <p14:tracePt t="114258" x="8078788" y="2847975"/>
          <p14:tracePt t="114329" x="8078788" y="2857500"/>
          <p14:tracePt t="114992" x="8078788" y="2865438"/>
          <p14:tracePt t="114999" x="8078788" y="2874963"/>
          <p14:tracePt t="115005" x="8069263" y="2874963"/>
          <p14:tracePt t="115013" x="8061325" y="2892425"/>
          <p14:tracePt t="115020" x="8061325" y="2900363"/>
          <p14:tracePt t="115027" x="8043863" y="2909888"/>
          <p14:tracePt t="115035" x="8034338" y="2927350"/>
          <p14:tracePt t="115043" x="8016875" y="2935288"/>
          <p14:tracePt t="115047" x="8016875" y="2944813"/>
          <p14:tracePt t="115054" x="8008938" y="2952750"/>
          <p14:tracePt t="115069" x="7999413" y="2962275"/>
          <p14:tracePt t="115077" x="7999413" y="2970213"/>
          <p14:tracePt t="115092" x="7991475" y="2970213"/>
          <p14:tracePt t="115113" x="7991475" y="2979738"/>
          <p14:tracePt t="115128" x="7991475" y="2987675"/>
          <p14:tracePt t="115149" x="7991475" y="2997200"/>
          <p14:tracePt t="115163" x="7981950" y="2997200"/>
          <p14:tracePt t="115169" x="7981950" y="3005138"/>
          <p14:tracePt t="115184" x="7974013" y="3005138"/>
          <p14:tracePt t="115192" x="7974013" y="3014663"/>
          <p14:tracePt t="115213" x="7956550" y="3014663"/>
          <p14:tracePt t="115227" x="7956550" y="3022600"/>
          <p14:tracePt t="115248" x="7947025" y="3022600"/>
          <p14:tracePt t="115263" x="7947025" y="3032125"/>
          <p14:tracePt t="115319" x="7939088" y="3032125"/>
          <p14:tracePt t="115334" x="7939088" y="3040063"/>
          <p14:tracePt t="115384" x="7939088" y="3057525"/>
          <p14:tracePt t="115398" x="7929563" y="3057525"/>
          <p14:tracePt t="115433" x="7921625" y="3057525"/>
          <p14:tracePt t="115526" x="7921625" y="3067050"/>
          <p14:tracePt t="115775" x="7912100" y="3067050"/>
          <p14:tracePt t="115804" x="7912100" y="3074988"/>
          <p14:tracePt t="115826" x="7904163" y="3074988"/>
          <p14:tracePt t="115839" x="7904163" y="3084513"/>
          <p14:tracePt t="115861" x="7894638" y="3084513"/>
          <p14:tracePt t="115889" x="7886700" y="3084513"/>
          <p14:tracePt t="115903" x="7877175" y="3084513"/>
          <p14:tracePt t="115918" x="7877175" y="3092450"/>
          <p14:tracePt t="115939" x="7877175" y="3101975"/>
          <p14:tracePt t="115967" x="7869238" y="3101975"/>
          <p14:tracePt t="116003" x="7859713" y="3101975"/>
          <p14:tracePt t="116730" x="7859713" y="3109913"/>
          <p14:tracePt t="116737" x="7869238" y="3109913"/>
          <p14:tracePt t="116766" x="7869238" y="3119438"/>
          <p14:tracePt t="116794" x="7877175" y="3119438"/>
          <p14:tracePt t="116801" x="7877175" y="3127375"/>
          <p14:tracePt t="116823" x="7886700" y="3127375"/>
          <p14:tracePt t="116858" x="7894638" y="3136900"/>
          <p14:tracePt t="116879" x="7894638" y="3144838"/>
          <p14:tracePt t="116916" x="7904163" y="3154363"/>
          <p14:tracePt t="116929" x="7904163" y="3171825"/>
          <p14:tracePt t="116937" x="7921625" y="3171825"/>
          <p14:tracePt t="116965" x="7921625" y="3179763"/>
          <p14:tracePt t="116979" x="7921625" y="3189288"/>
          <p14:tracePt t="116987" x="7929563" y="3189288"/>
          <p14:tracePt t="117023" x="7939088" y="3189288"/>
          <p14:tracePt t="117036" x="7939088" y="3197225"/>
          <p14:tracePt t="117057" x="7939088" y="3206750"/>
          <p14:tracePt t="117079" x="7939088" y="3214688"/>
          <p14:tracePt t="117085" x="7947025" y="3214688"/>
          <p14:tracePt t="117107" x="7947025" y="3232150"/>
          <p14:tracePt t="117114" x="7956550" y="3232150"/>
          <p14:tracePt t="117136" x="7956550" y="3241675"/>
          <p14:tracePt t="117150" x="7964488" y="3249613"/>
          <p14:tracePt t="117166" x="7964488" y="3259138"/>
          <p14:tracePt t="117200" x="7964488" y="3267075"/>
          <p14:tracePt t="117214" x="7964488" y="3276600"/>
          <p14:tracePt t="117250" x="7964488" y="3294063"/>
          <p14:tracePt t="117271" x="7964488" y="3302000"/>
          <p14:tracePt t="117300" x="7964488" y="3311525"/>
          <p14:tracePt t="117321" x="7964488" y="3319463"/>
          <p14:tracePt t="117343" x="7964488" y="3328988"/>
          <p14:tracePt t="117399" x="7956550" y="3328988"/>
          <p14:tracePt t="117414" x="7956550" y="3336925"/>
          <p14:tracePt t="117435" x="7947025" y="3336925"/>
          <p14:tracePt t="117449" x="7947025" y="3346450"/>
          <p14:tracePt t="117486" x="7947025" y="3354388"/>
          <p14:tracePt t="117521" x="7947025" y="3363913"/>
          <p14:tracePt t="117557" x="7947025" y="3371850"/>
          <p14:tracePt t="117564" x="7939088" y="3371850"/>
          <p14:tracePt t="117613" x="7929563" y="3371850"/>
          <p14:tracePt t="117664" x="7929563" y="3381375"/>
          <p14:tracePt t="117713" x="7929563" y="3389313"/>
          <p14:tracePt t="117736" x="7912100" y="3389313"/>
          <p14:tracePt t="117770" x="7904163" y="3389313"/>
          <p14:tracePt t="117784" x="7904163" y="3398838"/>
          <p14:tracePt t="117820" x="7904163" y="3406775"/>
          <p14:tracePt t="117856" x="7904163" y="3416300"/>
          <p14:tracePt t="117863" x="7894638" y="3416300"/>
          <p14:tracePt t="117919" x="7894638" y="3424238"/>
          <p14:tracePt t="118027" x="7886700" y="3424238"/>
          <p14:tracePt t="118034" x="7886700" y="3433763"/>
          <p14:tracePt t="118141" x="7886700" y="3441700"/>
          <p14:tracePt t="118169" x="7877175" y="3441700"/>
          <p14:tracePt t="118946" x="7886700" y="3441700"/>
          <p14:tracePt t="118960" x="7894638" y="3441700"/>
          <p14:tracePt t="118995" x="7894638" y="3451225"/>
          <p14:tracePt t="119002" x="7904163" y="3459163"/>
          <p14:tracePt t="119024" x="7912100" y="3468688"/>
          <p14:tracePt t="119031" x="7912100" y="3476625"/>
          <p14:tracePt t="119046" x="7921625" y="3494088"/>
          <p14:tracePt t="119052" x="7921625" y="3503613"/>
          <p14:tracePt t="119066" x="7921625" y="3511550"/>
          <p14:tracePt t="119080" x="7929563" y="3521075"/>
          <p14:tracePt t="119096" x="7929563" y="3529013"/>
          <p14:tracePt t="119131" x="7929563" y="3538538"/>
          <p14:tracePt t="119166" x="7929563" y="3546475"/>
          <p14:tracePt t="119202" x="7929563" y="3556000"/>
          <p14:tracePt t="119216" x="7929563" y="3563938"/>
          <p14:tracePt t="119237" x="7929563" y="3573463"/>
          <p14:tracePt t="119266" x="7929563" y="3581400"/>
          <p14:tracePt t="119288" x="7929563" y="3590925"/>
          <p14:tracePt t="119302" x="7929563" y="3598863"/>
          <p14:tracePt t="119366" x="7929563" y="3608388"/>
          <p14:tracePt t="119380" x="7921625" y="3608388"/>
          <p14:tracePt t="119401" x="7921625" y="3625850"/>
          <p14:tracePt t="119416" x="7912100" y="3625850"/>
          <p14:tracePt t="119473" x="7904163" y="3633788"/>
          <p14:tracePt t="119615" x="7894638" y="3633788"/>
          <p14:tracePt t="119658" x="7886700" y="3633788"/>
          <p14:tracePt t="120470" x="7894638" y="3633788"/>
          <p14:tracePt t="120507" x="7894638" y="3625850"/>
          <p14:tracePt t="120541" x="7894638" y="3616325"/>
          <p14:tracePt t="120576" x="7894638" y="3608388"/>
          <p14:tracePt t="120613" x="7894638" y="3598863"/>
          <p14:tracePt t="120634" x="7894638" y="3590925"/>
          <p14:tracePt t="120648" x="7894638" y="3581400"/>
          <p14:tracePt t="120663" x="7894638" y="3573463"/>
          <p14:tracePt t="120685" x="7894638" y="3563938"/>
          <p14:tracePt t="120726" x="7894638" y="3556000"/>
          <p14:tracePt t="120755" x="7894638" y="3546475"/>
          <p14:tracePt t="120791" x="7894638" y="3538538"/>
          <p14:tracePt t="120847" x="7894638" y="3529013"/>
          <p14:tracePt t="120862" x="7894638" y="3521075"/>
          <p14:tracePt t="120877" x="7894638" y="3511550"/>
          <p14:tracePt t="120898" x="7894638" y="3503613"/>
          <p14:tracePt t="120912" x="7894638" y="3494088"/>
          <p14:tracePt t="125778" x="7904163" y="3494088"/>
          <p14:tracePt t="125799" x="7912100" y="3494088"/>
          <p14:tracePt t="125806" x="7921625" y="3494088"/>
          <p14:tracePt t="125827" x="7929563" y="3494088"/>
          <p14:tracePt t="125842" x="7939088" y="3494088"/>
          <p14:tracePt t="125848" x="7947025" y="3494088"/>
          <p14:tracePt t="125857" x="7956550" y="3494088"/>
          <p14:tracePt t="125870" x="7964488" y="3494088"/>
          <p14:tracePt t="125898" x="7974013" y="3494088"/>
          <p14:tracePt t="125912" x="7981950" y="3494088"/>
          <p14:tracePt t="125935" x="7991475" y="3494088"/>
          <p14:tracePt t="125955" x="7991475" y="3503613"/>
          <p14:tracePt t="125969" x="7999413" y="3503613"/>
          <p14:tracePt t="125984" x="8008938" y="3503613"/>
          <p14:tracePt t="125990" x="8008938" y="3511550"/>
          <p14:tracePt t="126007" x="8016875" y="3511550"/>
          <p14:tracePt t="126042" x="8026400" y="3511550"/>
          <p14:tracePt t="126062" x="8026400" y="3521075"/>
          <p14:tracePt t="126077" x="8034338" y="3529013"/>
          <p14:tracePt t="126084" x="8034338" y="3546475"/>
          <p14:tracePt t="126090" x="8043863" y="3556000"/>
          <p14:tracePt t="126097" x="8043863" y="3563938"/>
          <p14:tracePt t="126107" x="8051800" y="3563938"/>
          <p14:tracePt t="126112" x="8051800" y="3573463"/>
          <p14:tracePt t="126119" x="8051800" y="3581400"/>
          <p14:tracePt t="126126" x="8061325" y="3581400"/>
          <p14:tracePt t="126133" x="8061325" y="3590925"/>
          <p14:tracePt t="126140" x="8061325" y="3598863"/>
          <p14:tracePt t="126147" x="8061325" y="3608388"/>
          <p14:tracePt t="126154" x="8061325" y="3616325"/>
          <p14:tracePt t="126162" x="8061325" y="3625850"/>
          <p14:tracePt t="126177" x="8061325" y="3633788"/>
          <p14:tracePt t="126191" x="8061325" y="3643313"/>
          <p14:tracePt t="126198" x="8051800" y="3651250"/>
          <p14:tracePt t="126219" x="8043863" y="3660775"/>
          <p14:tracePt t="126233" x="8043863" y="3678238"/>
          <p14:tracePt t="126242" x="8043863" y="3686175"/>
          <p14:tracePt t="126248" x="8034338" y="3695700"/>
          <p14:tracePt t="126257" x="8034338" y="3703638"/>
          <p14:tracePt t="126262" x="8026400" y="3703638"/>
          <p14:tracePt t="126269" x="8026400" y="3713163"/>
          <p14:tracePt t="126284" x="8016875" y="3721100"/>
          <p14:tracePt t="126306" x="8008938" y="3721100"/>
          <p14:tracePt t="126312" x="8008938" y="3738563"/>
          <p14:tracePt t="126334" x="7999413" y="3738563"/>
          <p14:tracePt t="126348" x="7999413" y="3748088"/>
          <p14:tracePt t="126404" x="7991475" y="3748088"/>
          <p14:tracePt t="126418" x="7991475" y="3756025"/>
          <p14:tracePt t="126426" x="7981950" y="3756025"/>
          <p14:tracePt t="126448" x="7974013" y="3756025"/>
          <p14:tracePt t="126456" x="7974013" y="3765550"/>
          <p14:tracePt t="126476" x="7956550" y="3773488"/>
          <p14:tracePt t="126482" x="7939088" y="3783013"/>
          <p14:tracePt t="126489" x="7929563" y="3783013"/>
          <p14:tracePt t="126496" x="7912100" y="3790950"/>
          <p14:tracePt t="126503" x="7886700" y="3808413"/>
          <p14:tracePt t="126510" x="7877175" y="3808413"/>
          <p14:tracePt t="126517" x="7859713" y="3817938"/>
          <p14:tracePt t="126526" x="7851775" y="3825875"/>
          <p14:tracePt t="126533" x="7842250" y="3825875"/>
          <p14:tracePt t="126540" x="7824788" y="3825875"/>
          <p14:tracePt t="126547" x="7807325" y="3835400"/>
          <p14:tracePt t="126555" x="7799388" y="3843338"/>
          <p14:tracePt t="126562" x="7781925" y="3843338"/>
          <p14:tracePt t="126574" x="7764463" y="3852863"/>
          <p14:tracePt t="126577" x="7764463" y="3860800"/>
          <p14:tracePt t="126583" x="7729538" y="3870325"/>
          <p14:tracePt t="126590" x="7720013" y="3870325"/>
          <p14:tracePt t="126597" x="7702550" y="3878263"/>
          <p14:tracePt t="126603" x="7677150" y="3878263"/>
          <p14:tracePt t="126612" x="7659688" y="3887788"/>
          <p14:tracePt t="126617" x="7642225" y="3887788"/>
          <p14:tracePt t="126626" x="7624763" y="3887788"/>
          <p14:tracePt t="126632" x="7615238" y="3887788"/>
          <p14:tracePt t="126640" x="7589838" y="3895725"/>
          <p14:tracePt t="126646" x="7580313" y="3895725"/>
          <p14:tracePt t="126655" x="7572375" y="3895725"/>
          <p14:tracePt t="126661" x="7562850" y="3895725"/>
          <p14:tracePt t="126668" x="7554913" y="3895725"/>
          <p14:tracePt t="126683" x="7545388" y="3895725"/>
          <p14:tracePt t="126690" x="7537450" y="3895725"/>
          <p14:tracePt t="126704" x="7527925" y="3895725"/>
          <p14:tracePt t="126710" x="7519988" y="3895725"/>
          <p14:tracePt t="126718" x="7502525" y="3895725"/>
          <p14:tracePt t="126726" x="7493000" y="3878263"/>
          <p14:tracePt t="126732" x="7475538" y="3878263"/>
          <p14:tracePt t="126740" x="7458075" y="3870325"/>
          <p14:tracePt t="126747" x="7450138" y="3860800"/>
          <p14:tracePt t="126753" x="7432675" y="3860800"/>
          <p14:tracePt t="126760" x="7423150" y="3860800"/>
          <p14:tracePt t="126767" x="7415213" y="3860800"/>
          <p14:tracePt t="126775" x="7405688" y="3860800"/>
          <p14:tracePt t="126781" x="7397750" y="3852863"/>
          <p14:tracePt t="126796" x="7380288" y="3852863"/>
          <p14:tracePt t="126805" x="7370763" y="3852863"/>
          <p14:tracePt t="126810" x="7353300" y="3852863"/>
          <p14:tracePt t="126817" x="7327900" y="3852863"/>
          <p14:tracePt t="126826" x="7300913" y="3852863"/>
          <p14:tracePt t="126831" x="7283450" y="3843338"/>
          <p14:tracePt t="126840" x="7265988" y="3843338"/>
          <p14:tracePt t="126846" x="7240588" y="3835400"/>
          <p14:tracePt t="126853" x="7223125" y="3835400"/>
          <p14:tracePt t="126860" x="7213600" y="3825875"/>
          <p14:tracePt t="126867" x="7205663" y="3825875"/>
          <p14:tracePt t="126875" x="7196138" y="3825875"/>
          <p14:tracePt t="126891" x="7188200" y="3825875"/>
          <p14:tracePt t="126896" x="7178675" y="3825875"/>
          <p14:tracePt t="126911" x="7178675" y="3817938"/>
          <p14:tracePt t="126918" x="7161213" y="3817938"/>
          <p14:tracePt t="126932" x="7153275" y="3817938"/>
          <p14:tracePt t="126945" x="7143750" y="3817938"/>
          <p14:tracePt t="126953" x="7135813" y="3808413"/>
          <p14:tracePt t="126975" x="7126288" y="3808413"/>
          <p14:tracePt t="126981" x="7118350" y="3808413"/>
          <p14:tracePt t="126996" x="7108825" y="3808413"/>
          <p14:tracePt t="127003" x="7108825" y="3800475"/>
          <p14:tracePt t="127009" x="7100888" y="3800475"/>
          <p14:tracePt t="127017" x="7091363" y="3800475"/>
          <p14:tracePt t="127025" x="7083425" y="3800475"/>
          <p14:tracePt t="127030" x="7065963" y="3800475"/>
          <p14:tracePt t="127040" x="7048500" y="3790950"/>
          <p14:tracePt t="127046" x="7031038" y="3790950"/>
          <p14:tracePt t="127053" x="7013575" y="3790950"/>
          <p14:tracePt t="127060" x="7004050" y="3790950"/>
          <p14:tracePt t="127067" x="6996113" y="3790950"/>
          <p14:tracePt t="127075" x="6986588" y="3790950"/>
          <p14:tracePt t="127081" x="6978650" y="3790950"/>
          <p14:tracePt t="127087" x="6978650" y="3783013"/>
          <p14:tracePt t="127102" x="6969125" y="3783013"/>
          <p14:tracePt t="127117" x="6961188" y="3783013"/>
          <p14:tracePt t="127131" x="6951663" y="3783013"/>
          <p14:tracePt t="127140" x="6943725" y="3783013"/>
          <p14:tracePt t="127152" x="6934200" y="3783013"/>
          <p14:tracePt t="127167" x="6926263" y="3783013"/>
          <p14:tracePt t="127180" x="6916738" y="3783013"/>
          <p14:tracePt t="127210" x="6908800" y="3783013"/>
          <p14:tracePt t="127231" x="6891338" y="3783013"/>
          <p14:tracePt t="127267" x="6881813" y="3783013"/>
          <p14:tracePt t="127281" x="6873875" y="3783013"/>
          <p14:tracePt t="127288" x="6864350" y="3783013"/>
          <p14:tracePt t="127310" x="6856413" y="3783013"/>
          <p14:tracePt t="127316" x="6846888" y="3783013"/>
          <p14:tracePt t="127345" x="6829425" y="3783013"/>
          <p14:tracePt t="127352" x="6821488" y="3783013"/>
          <p14:tracePt t="127380" x="6811963" y="3783013"/>
          <p14:tracePt t="127394" x="6804025" y="3783013"/>
          <p14:tracePt t="127423" x="6794500" y="3783013"/>
          <p14:tracePt t="127451" x="6786563" y="3783013"/>
          <p14:tracePt t="127487" x="6777038" y="3783013"/>
          <p14:tracePt t="127522" x="6769100" y="3783013"/>
          <p14:tracePt t="127558" x="6759575" y="3783013"/>
          <p14:tracePt t="127623" x="6759575" y="3790950"/>
          <p14:tracePt t="127659" x="6759575" y="3800475"/>
          <p14:tracePt t="127680" x="6759575" y="3808413"/>
          <p14:tracePt t="127701" x="6759575" y="3817938"/>
          <p14:tracePt t="127758" x="6759575" y="3825875"/>
          <p14:tracePt t="127794" x="6769100" y="3835400"/>
          <p14:tracePt t="127829" x="6769100" y="3843338"/>
          <p14:tracePt t="127951" x="6769100" y="3852863"/>
          <p14:tracePt t="128115" x="6769100" y="3843338"/>
          <p14:tracePt t="128150" x="6769100" y="3835400"/>
          <p14:tracePt t="128207" x="6769100" y="3825875"/>
          <p14:tracePt t="128229" x="6769100" y="3817938"/>
          <p14:tracePt t="128249" x="6769100" y="3808413"/>
          <p14:tracePt t="128271" x="6769100" y="3800475"/>
          <p14:tracePt t="128293" x="6769100" y="3790950"/>
          <p14:tracePt t="128314" x="6777038" y="3790950"/>
          <p14:tracePt t="128328" x="6777038" y="3783013"/>
          <p14:tracePt t="128385" x="6777038" y="3773488"/>
          <p14:tracePt t="128421" x="6777038" y="3765550"/>
          <p14:tracePt t="128493" x="6777038" y="3756025"/>
          <p14:tracePt t="128528" x="6777038" y="3738563"/>
          <p14:tracePt t="128549" x="6786563" y="3738563"/>
          <p14:tracePt t="128820" x="6786563" y="3748088"/>
          <p14:tracePt t="128834" x="6786563" y="3756025"/>
          <p14:tracePt t="128884" x="6786563" y="3765550"/>
          <p14:tracePt t="128905" x="6786563" y="3773488"/>
          <p14:tracePt t="128912" x="6794500" y="3773488"/>
          <p14:tracePt t="128926" x="6794500" y="3783013"/>
          <p14:tracePt t="128940" x="6794500" y="3790950"/>
          <p14:tracePt t="128962" x="6794500" y="3800475"/>
          <p14:tracePt t="128998" x="6794500" y="3808413"/>
          <p14:tracePt t="129019" x="6794500" y="3817938"/>
          <p14:tracePt t="129084" x="6794500" y="3825875"/>
          <p14:tracePt t="129119" x="6794500" y="3843338"/>
          <p14:tracePt t="129190" x="6794500" y="3852863"/>
          <p14:tracePt t="129447" x="6794500" y="3843338"/>
          <p14:tracePt t="129461" x="6794500" y="3835400"/>
          <p14:tracePt t="129482" x="6794500" y="3825875"/>
          <p14:tracePt t="129548" x="6794500" y="3817938"/>
          <p14:tracePt t="129582" x="6794500" y="3808413"/>
          <p14:tracePt t="129626" x="6794500" y="3800475"/>
          <p14:tracePt t="129661" x="6794500" y="3783013"/>
          <p14:tracePt t="129732" x="6794500" y="3773488"/>
          <p14:tracePt t="129953" x="6786563" y="3773488"/>
          <p14:tracePt t="130009" x="6786563" y="3790950"/>
          <p14:tracePt t="130045" x="6786563" y="3800475"/>
          <p14:tracePt t="130102" x="6786563" y="3808413"/>
          <p14:tracePt t="130124" x="6786563" y="3817938"/>
          <p14:tracePt t="130188" x="6786563" y="3825875"/>
          <p14:tracePt t="130223" x="6786563" y="3835400"/>
          <p14:tracePt t="130251" x="6786563" y="3843338"/>
          <p14:tracePt t="130288" x="6786563" y="3852863"/>
          <p14:tracePt t="130324" x="6786563" y="3860800"/>
          <p14:tracePt t="130358" x="6786563" y="3870325"/>
          <p14:tracePt t="130651" x="6786563" y="3860800"/>
          <p14:tracePt t="130672" x="6786563" y="3852863"/>
          <p14:tracePt t="130730" x="6786563" y="3843338"/>
          <p14:tracePt t="130758" x="6786563" y="3835400"/>
          <p14:tracePt t="130821" x="6786563" y="3825875"/>
          <p14:tracePt t="130858" x="6786563" y="3808413"/>
          <p14:tracePt t="130928" x="6786563" y="3800475"/>
          <p14:tracePt t="130964" x="6786563" y="3790950"/>
          <p14:tracePt t="130999" x="6786563" y="3783013"/>
          <p14:tracePt t="149178" x="6794500" y="3783013"/>
          <p14:tracePt t="149206" x="6804025" y="3783013"/>
          <p14:tracePt t="149220" x="6811963" y="3783013"/>
          <p14:tracePt t="149256" x="6821488" y="3783013"/>
          <p14:tracePt t="149270" x="6829425" y="3783013"/>
          <p14:tracePt t="149291" x="6838950" y="3783013"/>
          <p14:tracePt t="149306" x="6846888" y="3783013"/>
          <p14:tracePt t="149320" x="6856413" y="3783013"/>
          <p14:tracePt t="149343" x="6864350" y="3783013"/>
          <p14:tracePt t="149377" x="6873875" y="3783013"/>
          <p14:tracePt t="149391" x="6881813" y="3783013"/>
          <p14:tracePt t="149406" x="6881813" y="3790950"/>
          <p14:tracePt t="149433" x="6891338" y="3790950"/>
          <p14:tracePt t="149455" x="6899275" y="3790950"/>
          <p14:tracePt t="149469" x="6899275" y="3800475"/>
          <p14:tracePt t="149477" x="6908800" y="3800475"/>
          <p14:tracePt t="149491" x="6916738" y="3800475"/>
          <p14:tracePt t="149512" x="6926263" y="3800475"/>
          <p14:tracePt t="149541" x="6934200" y="3800475"/>
          <p14:tracePt t="149555" x="6943725" y="3800475"/>
          <p14:tracePt t="149569" x="6951663" y="3800475"/>
          <p14:tracePt t="149590" x="6961188" y="3808413"/>
          <p14:tracePt t="149598" x="6978650" y="3808413"/>
          <p14:tracePt t="149613" x="6986588" y="3808413"/>
          <p14:tracePt t="149620" x="6996113" y="3808413"/>
          <p14:tracePt t="149634" x="7004050" y="3808413"/>
          <p14:tracePt t="149655" x="7013575" y="3808413"/>
          <p14:tracePt t="149662" x="7021513" y="3808413"/>
          <p14:tracePt t="149677" x="7038975" y="3808413"/>
          <p14:tracePt t="149691" x="7048500" y="3817938"/>
          <p14:tracePt t="149704" x="7056438" y="3817938"/>
          <p14:tracePt t="149719" x="7065963" y="3817938"/>
          <p14:tracePt t="149754" x="7073900" y="3817938"/>
          <p14:tracePt t="149769" x="7083425" y="3817938"/>
          <p14:tracePt t="149776" x="7091363" y="3817938"/>
          <p14:tracePt t="149790" x="7100888" y="3817938"/>
          <p14:tracePt t="149799" x="7108825" y="3817938"/>
          <p14:tracePt t="149819" x="7118350" y="3817938"/>
          <p14:tracePt t="149832" x="7126288" y="3817938"/>
          <p14:tracePt t="149849" x="7135813" y="3817938"/>
          <p14:tracePt t="149861" x="7143750" y="3817938"/>
          <p14:tracePt t="149875" x="7153275" y="3817938"/>
          <p14:tracePt t="149884" x="7161213" y="3817938"/>
          <p14:tracePt t="149890" x="7170738" y="3817938"/>
          <p14:tracePt t="149899" x="7178675" y="3817938"/>
          <p14:tracePt t="149919" x="7188200" y="3817938"/>
          <p14:tracePt t="149933" x="7196138" y="3817938"/>
          <p14:tracePt t="149948" x="7205663" y="3817938"/>
          <p14:tracePt t="149969" x="7213600" y="3817938"/>
          <p14:tracePt t="149984" x="7223125" y="3817938"/>
          <p14:tracePt t="149989" x="7231063" y="3817938"/>
          <p14:tracePt t="150004" x="7240588" y="3817938"/>
          <p14:tracePt t="150019" x="7248525" y="3817938"/>
          <p14:tracePt t="150039" x="7258050" y="3817938"/>
          <p14:tracePt t="150047" x="7265988" y="3817938"/>
          <p14:tracePt t="150061" x="7275513" y="3817938"/>
          <p14:tracePt t="150083" x="7283450" y="3817938"/>
          <p14:tracePt t="150098" x="7292975" y="3817938"/>
          <p14:tracePt t="150110" x="7300913" y="3817938"/>
          <p14:tracePt t="150125" x="7310438" y="3817938"/>
          <p14:tracePt t="150139" x="7318375" y="3817938"/>
          <p14:tracePt t="150175" x="7327900" y="3817938"/>
          <p14:tracePt t="150189" x="7335838" y="3817938"/>
          <p14:tracePt t="150203" x="7345363" y="3817938"/>
          <p14:tracePt t="150210" x="7362825" y="3817938"/>
          <p14:tracePt t="150225" x="7370763" y="3817938"/>
          <p14:tracePt t="150239" x="7388225" y="3808413"/>
          <p14:tracePt t="150247" x="7397750" y="3808413"/>
          <p14:tracePt t="150260" x="7405688" y="3808413"/>
          <p14:tracePt t="150275" x="7432675" y="3808413"/>
          <p14:tracePt t="150289" x="7440613" y="3808413"/>
          <p14:tracePt t="150296" x="7450138" y="3808413"/>
          <p14:tracePt t="150310" x="7458075" y="3808413"/>
          <p14:tracePt t="150318" x="7467600" y="3808413"/>
          <p14:tracePt t="150332" x="7475538" y="3808413"/>
          <p14:tracePt t="150338" x="7493000" y="3808413"/>
          <p14:tracePt t="150346" x="7502525" y="3808413"/>
          <p14:tracePt t="150367" x="7519988" y="3808413"/>
          <p14:tracePt t="150375" x="7527925" y="3808413"/>
          <p14:tracePt t="150389" x="7537450" y="3808413"/>
          <p14:tracePt t="150397" x="7545388" y="3808413"/>
          <p14:tracePt t="150403" x="7554913" y="3808413"/>
          <p14:tracePt t="150410" x="7562850" y="3808413"/>
          <p14:tracePt t="150425" x="7572375" y="3808413"/>
          <p14:tracePt t="150446" x="7580313" y="3808413"/>
          <p14:tracePt t="150452" x="7589838" y="3808413"/>
          <p14:tracePt t="150468" x="7597775" y="3808413"/>
          <p14:tracePt t="150482" x="7607300" y="3808413"/>
          <p14:tracePt t="150488" x="7615238" y="3808413"/>
          <p14:tracePt t="150502" x="7624763" y="3808413"/>
          <p14:tracePt t="150510" x="7632700" y="3808413"/>
          <p14:tracePt t="150524" x="7642225" y="3808413"/>
          <p14:tracePt t="150552" x="7650163" y="3808413"/>
          <p14:tracePt t="150567" x="7659688" y="3808413"/>
          <p14:tracePt t="150588" x="7667625" y="3808413"/>
          <p14:tracePt t="150602" x="7677150" y="3808413"/>
          <p14:tracePt t="150609" x="7685088" y="3808413"/>
          <p14:tracePt t="150624" x="7694613" y="3808413"/>
          <p14:tracePt t="150632" x="7702550" y="3800475"/>
          <p14:tracePt t="150652" x="7712075" y="3800475"/>
          <p14:tracePt t="150659" x="7729538" y="3800475"/>
          <p14:tracePt t="150674" x="7754938" y="3800475"/>
          <p14:tracePt t="150683" x="7764463" y="3800475"/>
          <p14:tracePt t="150687" x="7781925" y="3800475"/>
          <p14:tracePt t="150695" x="7799388" y="3800475"/>
          <p14:tracePt t="150702" x="7807325" y="3800475"/>
          <p14:tracePt t="150710" x="7842250" y="3800475"/>
          <p14:tracePt t="150716" x="7859713" y="3800475"/>
          <p14:tracePt t="150724" x="7869238" y="3800475"/>
          <p14:tracePt t="150733" x="7877175" y="3800475"/>
          <p14:tracePt t="150738" x="7894638" y="3800475"/>
          <p14:tracePt t="150746" x="7904163" y="3800475"/>
          <p14:tracePt t="150752" x="7912100" y="3800475"/>
          <p14:tracePt t="150758" x="7912100" y="3790950"/>
          <p14:tracePt t="150765" x="7921625" y="3790950"/>
          <p14:tracePt t="150773" x="7929563" y="3790950"/>
          <p14:tracePt t="150783" x="7939088" y="3790950"/>
          <p14:tracePt t="150787" x="7947025" y="3790950"/>
          <p14:tracePt t="150794" x="7964488" y="3790950"/>
          <p14:tracePt t="150802" x="7974013" y="3790950"/>
          <p14:tracePt t="150808" x="7981950" y="3790950"/>
          <p14:tracePt t="155205" x="7981950" y="3800475"/>
          <p14:tracePt t="155219" x="7991475" y="3800475"/>
          <p14:tracePt t="155240" x="7991475" y="3808413"/>
          <p14:tracePt t="155255" x="7991475" y="3817938"/>
          <p14:tracePt t="155290" x="7999413" y="3817938"/>
          <p14:tracePt t="155304" x="7999413" y="3825875"/>
          <p14:tracePt t="155325" x="8008938" y="3835400"/>
          <p14:tracePt t="155354" x="8016875" y="3835400"/>
          <p14:tracePt t="155383" x="8016875" y="3852863"/>
          <p14:tracePt t="155411" x="8016875" y="3860800"/>
          <p14:tracePt t="155482" x="8016875" y="3870325"/>
          <p14:tracePt t="155503" x="8016875" y="3878263"/>
          <p14:tracePt t="155518" x="8016875" y="3887788"/>
          <p14:tracePt t="155547" x="8016875" y="3895725"/>
          <p14:tracePt t="155561" x="8016875" y="3905250"/>
          <p14:tracePt t="155567" x="8016875" y="3913188"/>
          <p14:tracePt t="155575" x="8016875" y="3922713"/>
          <p14:tracePt t="155582" x="8016875" y="3930650"/>
          <p14:tracePt t="155603" x="8016875" y="3940175"/>
          <p14:tracePt t="155610" x="8016875" y="3948113"/>
          <p14:tracePt t="155632" x="8016875" y="3957638"/>
          <p14:tracePt t="155646" x="8016875" y="3965575"/>
          <p14:tracePt t="155660" x="8016875" y="3975100"/>
          <p14:tracePt t="155666" x="8016875" y="3983038"/>
          <p14:tracePt t="155682" x="8016875" y="3992563"/>
          <p14:tracePt t="155703" x="8016875" y="4000500"/>
          <p14:tracePt t="155732" x="8016875" y="4010025"/>
          <p14:tracePt t="155753" x="8016875" y="4017963"/>
          <p14:tracePt t="155788" x="8016875" y="4027488"/>
          <p14:tracePt t="155817" x="8016875" y="4044950"/>
          <p14:tracePt t="155860" x="8016875" y="4052888"/>
          <p14:tracePt t="155888" x="8016875" y="4062413"/>
          <p14:tracePt t="155924" x="8016875" y="4070350"/>
          <p14:tracePt t="155938" x="8016875" y="4079875"/>
          <p14:tracePt t="155960" x="8016875" y="4087813"/>
          <p14:tracePt t="155988" x="8016875" y="4105275"/>
          <p14:tracePt t="156009" x="8016875" y="4114800"/>
          <p14:tracePt t="156052" x="8016875" y="4124325"/>
          <p14:tracePt t="156074" x="8016875" y="4132263"/>
          <p14:tracePt t="156138" x="8016875" y="4141788"/>
          <p14:tracePt t="156166" x="8016875" y="4149725"/>
          <p14:tracePt t="156209" x="8016875" y="4167188"/>
          <p14:tracePt t="156223" x="8016875" y="4176713"/>
          <p14:tracePt t="156259" x="8016875" y="4184650"/>
          <p14:tracePt t="156288" x="8016875" y="4194175"/>
          <p14:tracePt t="156301" x="8016875" y="4202113"/>
          <p14:tracePt t="156308" x="8008938" y="4202113"/>
          <p14:tracePt t="156323" x="8008938" y="4211638"/>
          <p14:tracePt t="156330" x="8008938" y="4219575"/>
          <p14:tracePt t="156337" x="8008938" y="4229100"/>
          <p14:tracePt t="156345" x="7999413" y="4237038"/>
          <p14:tracePt t="156351" x="7999413" y="4246563"/>
          <p14:tracePt t="156366" x="7999413" y="4264025"/>
          <p14:tracePt t="156373" x="7999413" y="4271963"/>
          <p14:tracePt t="156395" x="7999413" y="4281488"/>
          <p14:tracePt t="156402" x="7999413" y="4289425"/>
          <p14:tracePt t="156409" x="7991475" y="4298950"/>
          <p14:tracePt t="156422" x="7991475" y="4306888"/>
          <p14:tracePt t="156443" x="7981950" y="4316413"/>
          <p14:tracePt t="156473" x="7981950" y="4324350"/>
          <p14:tracePt t="156487" x="7981950" y="4333875"/>
          <p14:tracePt t="156500" x="7974013" y="4333875"/>
          <p14:tracePt t="156508" x="7974013" y="4341813"/>
          <p14:tracePt t="156516" x="7964488" y="4351338"/>
          <p14:tracePt t="156522" x="7964488" y="4359275"/>
          <p14:tracePt t="156530" x="7956550" y="4368800"/>
          <p14:tracePt t="156545" x="7956550" y="4376738"/>
          <p14:tracePt t="156551" x="7956550" y="4386263"/>
          <p14:tracePt t="156580" x="7956550" y="4394200"/>
          <p14:tracePt t="156585" x="7947025" y="4394200"/>
          <p14:tracePt t="156601" x="7947025" y="4403725"/>
          <p14:tracePt t="156622" x="7939088" y="4403725"/>
          <p14:tracePt t="156651" x="7929563" y="4411663"/>
          <p14:tracePt t="156665" x="7921625" y="4411663"/>
          <p14:tracePt t="156672" x="7921625" y="4429125"/>
          <p14:tracePt t="156680" x="7912100" y="4429125"/>
          <p14:tracePt t="156700" x="7912100" y="4438650"/>
          <p14:tracePt t="156721" x="7904163" y="4446588"/>
          <p14:tracePt t="156737" x="7904163" y="4456113"/>
          <p14:tracePt t="156743" x="7894638" y="4456113"/>
          <p14:tracePt t="156779" x="7886700" y="4456113"/>
          <p14:tracePt t="156800" x="7877175" y="4464050"/>
          <p14:tracePt t="156815" x="7869238" y="4473575"/>
          <p14:tracePt t="156821" x="7859713" y="4473575"/>
          <p14:tracePt t="156835" x="7851775" y="4473575"/>
          <p14:tracePt t="156843" x="7842250" y="4473575"/>
          <p14:tracePt t="156857" x="7842250" y="4491038"/>
          <p14:tracePt t="156871" x="7834313" y="4491038"/>
          <p14:tracePt t="156880" x="7834313" y="4498975"/>
          <p14:tracePt t="156886" x="7824788" y="4498975"/>
          <p14:tracePt t="156900" x="7816850" y="4498975"/>
          <p14:tracePt t="156930" x="7799388" y="4498975"/>
          <p14:tracePt t="156943" x="7789863" y="4498975"/>
          <p14:tracePt t="156950" x="7789863" y="4508500"/>
          <p14:tracePt t="156957" x="7781925" y="4508500"/>
          <p14:tracePt t="156964" x="7772400" y="4508500"/>
          <p14:tracePt t="156979" x="7772400" y="4516438"/>
          <p14:tracePt t="156985" x="7764463" y="4516438"/>
          <p14:tracePt t="156999" x="7754938" y="4516438"/>
          <p14:tracePt t="157007" x="7754938" y="4525963"/>
          <p14:tracePt t="157021" x="7737475" y="4525963"/>
          <p14:tracePt t="157035" x="7720013" y="4525963"/>
          <p14:tracePt t="157050" x="7712075" y="4533900"/>
          <p14:tracePt t="157056" x="7702550" y="4533900"/>
          <p14:tracePt t="157071" x="7694613" y="4543425"/>
          <p14:tracePt t="157086" x="7685088" y="4543425"/>
          <p14:tracePt t="157093" x="7667625" y="4551363"/>
          <p14:tracePt t="157114" x="7659688" y="4551363"/>
          <p14:tracePt t="157121" x="7659688" y="4560888"/>
          <p14:tracePt t="157129" x="7650163" y="4560888"/>
          <p14:tracePt t="157135" x="7642225" y="4560888"/>
          <p14:tracePt t="157142" x="7642225" y="4568825"/>
          <p14:tracePt t="157150" x="7632700" y="4568825"/>
          <p14:tracePt t="157156" x="7624763" y="4568825"/>
          <p14:tracePt t="157170" x="7597775" y="4578350"/>
          <p14:tracePt t="157179" x="7589838" y="4578350"/>
          <p14:tracePt t="157185" x="7580313" y="4578350"/>
          <p14:tracePt t="157192" x="7572375" y="4578350"/>
          <p14:tracePt t="157200" x="7562850" y="4586288"/>
          <p14:tracePt t="157213" x="7537450" y="4586288"/>
          <p14:tracePt t="157228" x="7527925" y="4586288"/>
          <p14:tracePt t="157235" x="7519988" y="4586288"/>
          <p14:tracePt t="157242" x="7510463" y="4586288"/>
          <p14:tracePt t="157250" x="7502525" y="4586288"/>
          <p14:tracePt t="157255" x="7493000" y="4595813"/>
          <p14:tracePt t="157263" x="7475538" y="4595813"/>
          <p14:tracePt t="157269" x="7458075" y="4603750"/>
          <p14:tracePt t="157279" x="7450138" y="4603750"/>
          <p14:tracePt t="157284" x="7440613" y="4603750"/>
          <p14:tracePt t="157292" x="7423150" y="4603750"/>
          <p14:tracePt t="157299" x="7415213" y="4613275"/>
          <p14:tracePt t="157306" x="7397750" y="4613275"/>
          <p14:tracePt t="157314" x="7380288" y="4613275"/>
          <p14:tracePt t="157320" x="7370763" y="4613275"/>
          <p14:tracePt t="157329" x="7353300" y="4613275"/>
          <p14:tracePt t="157335" x="7345363" y="4613275"/>
          <p14:tracePt t="157341" x="7318375" y="4613275"/>
          <p14:tracePt t="157349" x="7310438" y="4613275"/>
          <p14:tracePt t="157356" x="7300913" y="4630738"/>
          <p14:tracePt t="157364" x="7275513" y="4630738"/>
          <p14:tracePt t="157370" x="7248525" y="4630738"/>
          <p14:tracePt t="157378" x="7240588" y="4630738"/>
          <p14:tracePt t="157384" x="7223125" y="4630738"/>
          <p14:tracePt t="157391" x="7213600" y="4630738"/>
          <p14:tracePt t="157399" x="7196138" y="4630738"/>
          <p14:tracePt t="157405" x="7170738" y="4630738"/>
          <p14:tracePt t="157412" x="7161213" y="4630738"/>
          <p14:tracePt t="157420" x="7153275" y="4630738"/>
          <p14:tracePt t="157428" x="7143750" y="4630738"/>
          <p14:tracePt t="157434" x="7135813" y="4630738"/>
          <p14:tracePt t="157441" x="7126288" y="4630738"/>
          <p14:tracePt t="157448" x="7118350" y="4630738"/>
          <p14:tracePt t="157455" x="7108825" y="4630738"/>
          <p14:tracePt t="157462" x="7100888" y="4630738"/>
          <p14:tracePt t="157484" x="7091363" y="4630738"/>
          <p14:tracePt t="157499" x="7083425" y="4630738"/>
          <p14:tracePt t="157513" x="7073900" y="4630738"/>
          <p14:tracePt t="157534" x="7048500" y="4630738"/>
          <p14:tracePt t="157549" x="7038975" y="4630738"/>
          <p14:tracePt t="157555" x="7021513" y="4630738"/>
          <p14:tracePt t="157580" x="6996113" y="4630738"/>
          <p14:tracePt t="157599" x="6978650" y="4630738"/>
          <p14:tracePt t="157613" x="6969125" y="4630738"/>
          <p14:tracePt t="157641" x="6961188" y="4630738"/>
          <p14:tracePt t="157655" x="6951663" y="4630738"/>
          <p14:tracePt t="157676" x="6943725" y="4630738"/>
          <p14:tracePt t="157683" x="6934200" y="4630738"/>
          <p14:tracePt t="157698" x="6916738" y="4630738"/>
          <p14:tracePt t="157705" x="6908800" y="4630738"/>
          <p14:tracePt t="157719" x="6899275" y="4630738"/>
          <p14:tracePt t="157725" x="6881813" y="4630738"/>
          <p14:tracePt t="157740" x="6873875" y="4630738"/>
          <p14:tracePt t="157748" x="6864350" y="4630738"/>
          <p14:tracePt t="157754" x="6856413" y="4630738"/>
          <p14:tracePt t="157762" x="6846888" y="4630738"/>
          <p14:tracePt t="157768" x="6838950" y="4630738"/>
          <p14:tracePt t="157798" x="6829425" y="4630738"/>
          <p14:tracePt t="157818" x="6821488" y="4630738"/>
          <p14:tracePt t="157825" x="6811963" y="4630738"/>
          <p14:tracePt t="157847" x="6804025" y="4630738"/>
          <p14:tracePt t="157854" x="6794500" y="4630738"/>
          <p14:tracePt t="157863" x="6786563" y="4630738"/>
          <p14:tracePt t="157868" x="6777038" y="4630738"/>
          <p14:tracePt t="157875" x="6769100" y="4630738"/>
          <p14:tracePt t="157904" x="6759575" y="4630738"/>
          <p14:tracePt t="157918" x="6751638" y="4630738"/>
          <p14:tracePt t="157933" x="6742113" y="4630738"/>
          <p14:tracePt t="157940" x="6724650" y="4630738"/>
          <p14:tracePt t="157953" x="6716713" y="4630738"/>
          <p14:tracePt t="157963" x="6707188" y="4630738"/>
          <p14:tracePt t="157968" x="6699250" y="4630738"/>
          <p14:tracePt t="157997" x="6689725" y="4630738"/>
          <p14:tracePt t="158012" x="6681788" y="4630738"/>
          <p14:tracePt t="158033" x="6664325" y="4630738"/>
          <p14:tracePt t="158039" x="6654800" y="4630738"/>
          <p14:tracePt t="158062" x="6646863" y="4630738"/>
          <p14:tracePt t="158067" x="6637338" y="4630738"/>
          <p14:tracePt t="158075" x="6629400" y="4630738"/>
          <p14:tracePt t="158097" x="6619875" y="4630738"/>
          <p14:tracePt t="158104" x="6611938" y="4630738"/>
          <p14:tracePt t="158118" x="6602413" y="4630738"/>
          <p14:tracePt t="158125" x="6594475" y="4630738"/>
          <p14:tracePt t="158139" x="6584950" y="4630738"/>
          <p14:tracePt t="158168" x="6577013" y="4630738"/>
          <p14:tracePt t="158175" x="6567488" y="4630738"/>
          <p14:tracePt t="158189" x="6550025" y="4630738"/>
          <p14:tracePt t="158196" x="6532563" y="4630738"/>
          <p14:tracePt t="158213" x="6524625" y="4630738"/>
          <p14:tracePt t="158218" x="6515100" y="4630738"/>
          <p14:tracePt t="158225" x="6507163" y="4630738"/>
          <p14:tracePt t="158232" x="6497638" y="4630738"/>
          <p14:tracePt t="158246" x="6489700" y="4621213"/>
          <p14:tracePt t="158261" x="6472238" y="4621213"/>
          <p14:tracePt t="158268" x="6462713" y="4621213"/>
          <p14:tracePt t="158282" x="6454775" y="4621213"/>
          <p14:tracePt t="158289" x="6445250" y="4613275"/>
          <p14:tracePt t="158303" x="6437313" y="4613275"/>
          <p14:tracePt t="158311" x="6419850" y="4613275"/>
          <p14:tracePt t="158318" x="6410325" y="4613275"/>
          <p14:tracePt t="158325" x="6402388" y="4613275"/>
          <p14:tracePt t="158332" x="6392863" y="4613275"/>
          <p14:tracePt t="158338" x="6384925" y="4603750"/>
          <p14:tracePt t="158346" x="6375400" y="4603750"/>
          <p14:tracePt t="158353" x="6367463" y="4603750"/>
          <p14:tracePt t="158367" x="6357938" y="4603750"/>
          <p14:tracePt t="158375" x="6340475" y="4603750"/>
          <p14:tracePt t="158382" x="6332538" y="4603750"/>
          <p14:tracePt t="158388" x="6315075" y="4603750"/>
          <p14:tracePt t="158397" x="6305550" y="4595813"/>
          <p14:tracePt t="158403" x="6288088" y="4595813"/>
          <p14:tracePt t="158411" x="6262688" y="4595813"/>
          <p14:tracePt t="158417" x="6245225" y="4595813"/>
          <p14:tracePt t="158424" x="6227763" y="4595813"/>
          <p14:tracePt t="158432" x="6210300" y="4595813"/>
          <p14:tracePt t="158438" x="6200775" y="4595813"/>
          <p14:tracePt t="158446" x="6183313" y="4595813"/>
          <p14:tracePt t="158452" x="6175375" y="4586288"/>
          <p14:tracePt t="158466" x="6165850" y="4586288"/>
          <p14:tracePt t="158474" x="6157913" y="4586288"/>
          <p14:tracePt t="158482" x="6148388" y="4586288"/>
          <p14:tracePt t="158488" x="6130925" y="4586288"/>
          <p14:tracePt t="158496" x="6130925" y="4578350"/>
          <p14:tracePt t="158503" x="6122988" y="4578350"/>
          <p14:tracePt t="158509" x="6113463" y="4578350"/>
          <p14:tracePt t="158516" x="6105525" y="4578350"/>
          <p14:tracePt t="158523" x="6096000" y="4578350"/>
          <p14:tracePt t="158532" x="6086475" y="4560888"/>
          <p14:tracePt t="158538" x="6078538" y="4560888"/>
          <p14:tracePt t="158545" x="6069013" y="4560888"/>
          <p14:tracePt t="158559" x="6061075" y="4560888"/>
          <p14:tracePt t="158579" x="6061075" y="4551363"/>
          <p14:tracePt t="158588" x="6051550" y="4551363"/>
          <p14:tracePt t="158609" x="6043613" y="4551363"/>
          <p14:tracePt t="158624" x="6034088" y="4551363"/>
          <p14:tracePt t="158638" x="6034088" y="4543425"/>
          <p14:tracePt t="158653" x="6034088" y="4533900"/>
          <p14:tracePt t="158675" x="6034088" y="4525963"/>
          <p14:tracePt t="158682" x="6026150" y="4525963"/>
          <p14:tracePt t="158709" x="6026150" y="4516438"/>
          <p14:tracePt t="158724" x="6026150" y="4508500"/>
          <p14:tracePt t="158759" x="6026150" y="4491038"/>
          <p14:tracePt t="158766" x="6026150" y="4481513"/>
          <p14:tracePt t="158788" x="6026150" y="4473575"/>
          <p14:tracePt t="158802" x="6026150" y="4464050"/>
          <p14:tracePt t="158831" x="6034088" y="4456113"/>
          <p14:tracePt t="158845" x="6034088" y="4446588"/>
          <p14:tracePt t="158852" x="6034088" y="4438650"/>
          <p14:tracePt t="158859" x="6043613" y="4438650"/>
          <p14:tracePt t="158866" x="6043613" y="4429125"/>
          <p14:tracePt t="158880" x="6043613" y="4421188"/>
          <p14:tracePt t="158886" x="6051550" y="4411663"/>
          <p14:tracePt t="158924" x="6051550" y="4403725"/>
          <p14:tracePt t="158937" x="6051550" y="4394200"/>
          <p14:tracePt t="158959" x="6061075" y="4394200"/>
          <p14:tracePt t="158973" x="6061075" y="4386263"/>
          <p14:tracePt t="158979" x="6069013" y="4386263"/>
          <p14:tracePt t="158996" x="6069013" y="4376738"/>
          <p14:tracePt t="159001" x="6078538" y="4376738"/>
          <p14:tracePt t="159016" x="6086475" y="4376738"/>
          <p14:tracePt t="159023" x="6086475" y="4368800"/>
          <p14:tracePt t="159029" x="6096000" y="4368800"/>
          <p14:tracePt t="159037" x="6096000" y="4359275"/>
          <p14:tracePt t="159046" x="6105525" y="4359275"/>
          <p14:tracePt t="159051" x="6105525" y="4351338"/>
          <p14:tracePt t="159058" x="6122988" y="4351338"/>
          <p14:tracePt t="159087" x="6140450" y="4351338"/>
          <p14:tracePt t="159101" x="6140450" y="4341813"/>
          <p14:tracePt t="159108" x="6148388" y="4341813"/>
          <p14:tracePt t="159115" x="6157913" y="4341813"/>
          <p14:tracePt t="159129" x="6165850" y="4341813"/>
          <p14:tracePt t="159137" x="6165850" y="4333875"/>
          <p14:tracePt t="159158" x="6175375" y="4333875"/>
          <p14:tracePt t="159165" x="6183313" y="4333875"/>
          <p14:tracePt t="159187" x="6183313" y="4324350"/>
          <p14:tracePt t="159196" x="6200775" y="4324350"/>
          <p14:tracePt t="159201" x="6210300" y="4324350"/>
          <p14:tracePt t="159230" x="6218238" y="4324350"/>
          <p14:tracePt t="159245" x="6227763" y="4324350"/>
          <p14:tracePt t="159272" x="6235700" y="4324350"/>
          <p14:tracePt t="159287" x="6245225" y="4324350"/>
          <p14:tracePt t="159295" x="6245225" y="4316413"/>
          <p14:tracePt t="159300" x="6253163" y="4316413"/>
          <p14:tracePt t="159316" x="6262688" y="4316413"/>
          <p14:tracePt t="159323" x="6270625" y="4306888"/>
          <p14:tracePt t="159344" x="6280150" y="4306888"/>
          <p14:tracePt t="159358" x="6280150" y="4298950"/>
          <p14:tracePt t="159366" x="6288088" y="4298950"/>
          <p14:tracePt t="159379" x="6297613" y="4298950"/>
          <p14:tracePt t="159387" x="6297613" y="4289425"/>
          <p14:tracePt t="159400" x="6305550" y="4289425"/>
          <p14:tracePt t="159407" x="6332538" y="4281488"/>
          <p14:tracePt t="159422" x="6350000" y="4271963"/>
          <p14:tracePt t="159429" x="6357938" y="4271963"/>
          <p14:tracePt t="159443" x="6367463" y="4271963"/>
          <p14:tracePt t="159450" x="6375400" y="4271963"/>
          <p14:tracePt t="159457" x="6375400" y="4264025"/>
          <p14:tracePt t="159464" x="6392863" y="4264025"/>
          <p14:tracePt t="159472" x="6402388" y="4264025"/>
          <p14:tracePt t="159493" x="6410325" y="4264025"/>
          <p14:tracePt t="159500" x="6427788" y="4254500"/>
          <p14:tracePt t="159515" x="6437313" y="4254500"/>
          <p14:tracePt t="159521" x="6462713" y="4246563"/>
          <p14:tracePt t="159529" x="6472238" y="4246563"/>
          <p14:tracePt t="159535" x="6489700" y="4246563"/>
          <p14:tracePt t="159542" x="6497638" y="4246563"/>
          <p14:tracePt t="159558" x="6515100" y="4246563"/>
          <p14:tracePt t="159565" x="6524625" y="4246563"/>
          <p14:tracePt t="159571" x="6532563" y="4229100"/>
          <p14:tracePt t="159579" x="6542088" y="4229100"/>
          <p14:tracePt t="159586" x="6550025" y="4229100"/>
          <p14:tracePt t="159600" x="6559550" y="4229100"/>
          <p14:tracePt t="159607" x="6567488" y="4219575"/>
          <p14:tracePt t="159615" x="6577013" y="4219575"/>
          <p14:tracePt t="159621" x="6594475" y="4219575"/>
          <p14:tracePt t="159629" x="6602413" y="4219575"/>
          <p14:tracePt t="159644" x="6611938" y="4211638"/>
          <p14:tracePt t="159657" x="6619875" y="4211638"/>
          <p14:tracePt t="159686" x="6629400" y="4211638"/>
          <p14:tracePt t="159699" x="6637338" y="4211638"/>
          <p14:tracePt t="159729" x="6646863" y="4211638"/>
          <p14:tracePt t="159749" x="6654800" y="4211638"/>
          <p14:tracePt t="159764" x="6654800" y="4219575"/>
          <p14:tracePt t="159771" x="6664325" y="4219575"/>
          <p14:tracePt t="159799" x="6672263" y="4229100"/>
          <p14:tracePt t="159835" x="6672263" y="4237038"/>
          <p14:tracePt t="159842" x="6681788" y="4237038"/>
          <p14:tracePt t="159856" x="6689725" y="4237038"/>
          <p14:tracePt t="159865" x="6689725" y="4246563"/>
          <p14:tracePt t="159879" x="6689725" y="4254500"/>
          <p14:tracePt t="159899" x="6699250" y="4254500"/>
          <p14:tracePt t="159906" x="6699250" y="4264025"/>
          <p14:tracePt t="159914" x="6707188" y="4271963"/>
          <p14:tracePt t="159920" x="6716713" y="4271963"/>
          <p14:tracePt t="159935" x="6716713" y="4281488"/>
          <p14:tracePt t="159949" x="6724650" y="4298950"/>
          <p14:tracePt t="159971" x="6724650" y="4306888"/>
          <p14:tracePt t="159985" x="6734175" y="4316413"/>
          <p14:tracePt t="159999" x="6734175" y="4324350"/>
          <p14:tracePt t="160035" x="6734175" y="4333875"/>
          <p14:tracePt t="160056" x="6734175" y="4341813"/>
          <p14:tracePt t="160092" x="6734175" y="4351338"/>
          <p14:tracePt t="160098" x="6742113" y="4351338"/>
          <p14:tracePt t="160106" x="6742113" y="4368800"/>
          <p14:tracePt t="160141" x="6742113" y="4376738"/>
          <p14:tracePt t="160149" x="6742113" y="4386263"/>
          <p14:tracePt t="160170" x="6751638" y="4394200"/>
          <p14:tracePt t="160184" x="6759575" y="4411663"/>
          <p14:tracePt t="160199" x="6769100" y="4411663"/>
          <p14:tracePt t="160212" x="6769100" y="4429125"/>
          <p14:tracePt t="160229" x="6769100" y="4438650"/>
          <p14:tracePt t="160256" x="6786563" y="4446588"/>
          <p14:tracePt t="160277" x="6786563" y="4456113"/>
          <p14:tracePt t="160291" x="6794500" y="4456113"/>
          <p14:tracePt t="160298" x="6794500" y="4464050"/>
          <p14:tracePt t="160334" x="6794500" y="4473575"/>
          <p14:tracePt t="160356" x="6794500" y="4481513"/>
          <p14:tracePt t="160377" x="6794500" y="4491038"/>
          <p14:tracePt t="160397" x="6794500" y="4498975"/>
          <p14:tracePt t="160419" x="6794500" y="4508500"/>
          <p14:tracePt t="160455" x="6794500" y="4516438"/>
          <p14:tracePt t="160475" x="6794500" y="4525963"/>
          <p14:tracePt t="160498" x="6794500" y="4533900"/>
          <p14:tracePt t="160547" x="6794500" y="4543425"/>
          <p14:tracePt t="160576" x="6794500" y="4551363"/>
          <p14:tracePt t="160590" x="6777038" y="4551363"/>
          <p14:tracePt t="160612" x="6777038" y="4560888"/>
          <p14:tracePt t="160648" x="6769100" y="4568825"/>
          <p14:tracePt t="160662" x="6759575" y="4568825"/>
          <p14:tracePt t="160683" x="6751638" y="4578350"/>
          <p14:tracePt t="160726" x="6742113" y="4578350"/>
          <p14:tracePt t="160748" x="6734175" y="4578350"/>
          <p14:tracePt t="160754" x="6734175" y="4586288"/>
          <p14:tracePt t="160782" x="6716713" y="4586288"/>
          <p14:tracePt t="160797" x="6707188" y="4586288"/>
          <p14:tracePt t="160826" x="6707188" y="4595813"/>
          <p14:tracePt t="160832" x="6699250" y="4595813"/>
          <p14:tracePt t="160861" x="6689725" y="4595813"/>
          <p14:tracePt t="160897" x="6681788" y="4595813"/>
          <p14:tracePt t="160903" x="6672263" y="4595813"/>
          <p14:tracePt t="160913" x="6664325" y="4603750"/>
          <p14:tracePt t="160925" x="6654800" y="4603750"/>
          <p14:tracePt t="160932" x="6646863" y="4603750"/>
          <p14:tracePt t="160947" x="6637338" y="4603750"/>
          <p14:tracePt t="160968" x="6629400" y="4603750"/>
          <p14:tracePt t="160982" x="6619875" y="4603750"/>
          <p14:tracePt t="161012" x="6611938" y="4603750"/>
          <p14:tracePt t="161026" x="6602413" y="4603750"/>
          <p14:tracePt t="161039" x="6594475" y="4603750"/>
          <p14:tracePt t="161054" x="6584950" y="4603750"/>
          <p14:tracePt t="161075" x="6577013" y="4603750"/>
          <p14:tracePt t="161111" x="6567488" y="4603750"/>
          <p14:tracePt t="161146" x="6559550" y="4603750"/>
          <p14:tracePt t="161174" x="6550025" y="4603750"/>
          <p14:tracePt t="161239" x="6542088" y="4603750"/>
          <p14:tracePt t="161274" x="6524625" y="4603750"/>
          <p14:tracePt t="163155" x="6532563" y="4603750"/>
          <p14:tracePt t="163169" x="6542088" y="4603750"/>
          <p14:tracePt t="163190" x="6550025" y="4603750"/>
          <p14:tracePt t="163205" x="6559550" y="4603750"/>
          <p14:tracePt t="163234" x="6567488" y="4603750"/>
          <p14:tracePt t="163248" x="6584950" y="4603750"/>
          <p14:tracePt t="163277" x="6594475" y="4603750"/>
          <p14:tracePt t="163290" x="6602413" y="4603750"/>
          <p14:tracePt t="163297" x="6611938" y="4603750"/>
          <p14:tracePt t="163304" x="6619875" y="4603750"/>
          <p14:tracePt t="163310" x="6629400" y="4603750"/>
          <p14:tracePt t="163318" x="6646863" y="4603750"/>
          <p14:tracePt t="163327" x="6664325" y="4603750"/>
          <p14:tracePt t="163340" x="6681788" y="4603750"/>
          <p14:tracePt t="163347" x="6689725" y="4603750"/>
          <p14:tracePt t="163355" x="6699250" y="4603750"/>
          <p14:tracePt t="163361" x="6716713" y="4603750"/>
          <p14:tracePt t="163368" x="6724650" y="4603750"/>
          <p14:tracePt t="163383" x="6734175" y="4603750"/>
          <p14:tracePt t="163397" x="6742113" y="4603750"/>
          <p14:tracePt t="163404" x="6751638" y="4603750"/>
          <p14:tracePt t="163418" x="6769100" y="4603750"/>
          <p14:tracePt t="163426" x="6777038" y="4595813"/>
          <p14:tracePt t="163439" x="6786563" y="4595813"/>
          <p14:tracePt t="163446" x="6804025" y="4595813"/>
          <p14:tracePt t="163468" x="6811963" y="4595813"/>
          <p14:tracePt t="163476" x="6821488" y="4595813"/>
          <p14:tracePt t="163483" x="6829425" y="4595813"/>
          <p14:tracePt t="163504" x="6846888" y="4595813"/>
          <p14:tracePt t="163526" x="6856413" y="4595813"/>
          <p14:tracePt t="163539" x="6864350" y="4595813"/>
          <p14:tracePt t="163554" x="6873875" y="4595813"/>
          <p14:tracePt t="163589" x="6881813" y="4595813"/>
          <p14:tracePt t="163605" x="6891338" y="4595813"/>
          <p14:tracePt t="163626" x="6899275" y="4595813"/>
          <p14:tracePt t="163632" x="6916738" y="4595813"/>
          <p14:tracePt t="163648" x="6934200" y="4595813"/>
          <p14:tracePt t="163654" x="6943725" y="4595813"/>
          <p14:tracePt t="163676" x="6951663" y="4595813"/>
          <p14:tracePt t="163682" x="6961188" y="4595813"/>
          <p14:tracePt t="163703" x="6978650" y="4595813"/>
          <p14:tracePt t="163711" x="6986588" y="4595813"/>
          <p14:tracePt t="163732" x="6996113" y="4595813"/>
          <p14:tracePt t="163740" x="7004050" y="4595813"/>
          <p14:tracePt t="163754" x="7013575" y="4595813"/>
          <p14:tracePt t="163768" x="7021513" y="4595813"/>
          <p14:tracePt t="163776" x="7031038" y="4595813"/>
          <p14:tracePt t="163789" x="7048500" y="4595813"/>
          <p14:tracePt t="163797" x="7056438" y="4595813"/>
          <p14:tracePt t="163811" x="7065963" y="4595813"/>
          <p14:tracePt t="163826" x="7073900" y="4595813"/>
          <p14:tracePt t="163831" x="7083425" y="4595813"/>
          <p14:tracePt t="163839" x="7091363" y="4595813"/>
          <p14:tracePt t="163853" x="7108825" y="4595813"/>
          <p14:tracePt t="163860" x="7118350" y="4595813"/>
          <p14:tracePt t="163882" x="7126288" y="4595813"/>
          <p14:tracePt t="163889" x="7135813" y="4595813"/>
          <p14:tracePt t="163903" x="7143750" y="4595813"/>
          <p14:tracePt t="163911" x="7153275" y="4595813"/>
          <p14:tracePt t="163918" x="7161213" y="4595813"/>
          <p14:tracePt t="163925" x="7170738" y="4595813"/>
          <p14:tracePt t="163931" x="7178675" y="4595813"/>
          <p14:tracePt t="163938" x="7188200" y="4595813"/>
          <p14:tracePt t="163953" x="7196138" y="4595813"/>
          <p14:tracePt t="163960" x="7205663" y="4595813"/>
          <p14:tracePt t="163966" x="7213600" y="4595813"/>
          <p14:tracePt t="163981" x="7223125" y="4595813"/>
          <p14:tracePt t="163989" x="7240588" y="4595813"/>
          <p14:tracePt t="164003" x="7248525" y="4595813"/>
          <p14:tracePt t="164011" x="7258050" y="4595813"/>
          <p14:tracePt t="164016" x="7265988" y="4595813"/>
          <p14:tracePt t="164023" x="7275513" y="4595813"/>
          <p14:tracePt t="164030" x="7283450" y="4595813"/>
          <p14:tracePt t="164046" x="7300913" y="4595813"/>
          <p14:tracePt t="164061" x="7310438" y="4595813"/>
          <p14:tracePt t="164081" x="7318375" y="4595813"/>
          <p14:tracePt t="164096" x="7327900" y="4595813"/>
          <p14:tracePt t="164111" x="7335838" y="4595813"/>
          <p14:tracePt t="164124" x="7345363" y="4595813"/>
          <p14:tracePt t="164131" x="7353300" y="4595813"/>
          <p14:tracePt t="164146" x="7370763" y="4595813"/>
          <p14:tracePt t="164161" x="7380288" y="4595813"/>
          <p14:tracePt t="164188" x="7388225" y="4595813"/>
          <p14:tracePt t="164195" x="7397750" y="4595813"/>
          <p14:tracePt t="164211" x="7405688" y="4595813"/>
          <p14:tracePt t="164223" x="7423150" y="4603750"/>
          <p14:tracePt t="164230" x="7432675" y="4603750"/>
          <p14:tracePt t="164238" x="7450138" y="4603750"/>
          <p14:tracePt t="164246" x="7458075" y="4603750"/>
          <p14:tracePt t="164260" x="7467600" y="4603750"/>
          <p14:tracePt t="164266" x="7475538" y="4603750"/>
          <p14:tracePt t="164274" x="7485063" y="4603750"/>
          <p14:tracePt t="164280" x="7510463" y="4603750"/>
          <p14:tracePt t="164287" x="7510463" y="4613275"/>
          <p14:tracePt t="164294" x="7519988" y="4613275"/>
          <p14:tracePt t="164301" x="7527925" y="4613275"/>
          <p14:tracePt t="164316" x="7537450" y="4613275"/>
          <p14:tracePt t="164323" x="7545388" y="4613275"/>
          <p14:tracePt t="164331" x="7562850" y="4613275"/>
          <p14:tracePt t="164345" x="7572375" y="4613275"/>
          <p14:tracePt t="164352" x="7580313" y="4613275"/>
          <p14:tracePt t="164375" x="7589838" y="4613275"/>
          <p14:tracePt t="164387" x="7597775" y="4621213"/>
          <p14:tracePt t="164402" x="7607300" y="4621213"/>
          <p14:tracePt t="164431" x="7615238" y="4621213"/>
          <p14:tracePt t="164437" x="7632700" y="4621213"/>
          <p14:tracePt t="164451" x="7650163" y="4630738"/>
          <p14:tracePt t="164461" x="7659688" y="4630738"/>
          <p14:tracePt t="164466" x="7659688" y="4638675"/>
          <p14:tracePt t="164473" x="7667625" y="4638675"/>
          <p14:tracePt t="164480" x="7677150" y="4648200"/>
          <p14:tracePt t="164487" x="7685088" y="4648200"/>
          <p14:tracePt t="164495" x="7694613" y="4648200"/>
          <p14:tracePt t="164516" x="7702550" y="4648200"/>
          <p14:tracePt t="164530" x="7712075" y="4665663"/>
          <p14:tracePt t="164565" x="7720013" y="4673600"/>
          <p14:tracePt t="164580" x="7729538" y="4673600"/>
          <p14:tracePt t="164615" x="7737475" y="4673600"/>
          <p14:tracePt t="164637" x="7747000" y="4673600"/>
          <p14:tracePt t="164651" x="7754938" y="4673600"/>
          <p14:tracePt t="164658" x="7764463" y="4673600"/>
          <p14:tracePt t="164665" x="7764463" y="4683125"/>
          <p14:tracePt t="164672" x="7772400" y="4683125"/>
          <p14:tracePt t="164680" x="7781925" y="4683125"/>
          <p14:tracePt t="164688" x="7781925" y="4691063"/>
          <p14:tracePt t="164709" x="7789863" y="4691063"/>
          <p14:tracePt t="164722" x="7799388" y="4691063"/>
          <p14:tracePt t="164758" x="7807325" y="4700588"/>
          <p14:tracePt t="164773" x="7824788" y="4700588"/>
          <p14:tracePt t="164780" x="7824788" y="4708525"/>
          <p14:tracePt t="164793" x="7824788" y="4718050"/>
          <p14:tracePt t="164823" x="7834313" y="4718050"/>
          <p14:tracePt t="164851" x="7834313" y="4735513"/>
          <p14:tracePt t="164858" x="7842250" y="4735513"/>
          <p14:tracePt t="164864" x="7842250" y="4743450"/>
          <p14:tracePt t="164894" x="7842250" y="4752975"/>
          <p14:tracePt t="164908" x="7851775" y="4760913"/>
          <p14:tracePt t="164922" x="7859713" y="4760913"/>
          <p14:tracePt t="164937" x="7859713" y="4770438"/>
          <p14:tracePt t="164944" x="7869238" y="4770438"/>
          <p14:tracePt t="164950" x="7869238" y="4778375"/>
          <p14:tracePt t="164980" x="7869238" y="4795838"/>
          <p14:tracePt t="164993" x="7869238" y="4805363"/>
          <p14:tracePt t="165008" x="7886700" y="4813300"/>
          <p14:tracePt t="165036" x="7886700" y="4822825"/>
          <p14:tracePt t="165045" x="7894638" y="4822825"/>
          <p14:tracePt t="165050" x="7894638" y="4830763"/>
          <p14:tracePt t="165086" x="7894638" y="4840288"/>
          <p14:tracePt t="165099" x="7894638" y="4848225"/>
          <p14:tracePt t="165114" x="7894638" y="4857750"/>
          <p14:tracePt t="165129" x="7904163" y="4857750"/>
          <p14:tracePt t="165135" x="7904163" y="4865688"/>
          <p14:tracePt t="165150" x="7904163" y="4875213"/>
          <p14:tracePt t="165171" x="7904163" y="4883150"/>
          <p14:tracePt t="165185" x="7912100" y="4883150"/>
          <p14:tracePt t="165194" x="7912100" y="4892675"/>
          <p14:tracePt t="165199" x="7912100" y="4900613"/>
          <p14:tracePt t="165229" x="7912100" y="4910138"/>
          <p14:tracePt t="165249" x="7912100" y="4918075"/>
          <p14:tracePt t="165263" x="7912100" y="4927600"/>
          <p14:tracePt t="165293" x="7912100" y="4935538"/>
          <p14:tracePt t="165321" x="7912100" y="4945063"/>
          <p14:tracePt t="165392" x="7912100" y="4953000"/>
          <p14:tracePt t="165427" x="7912100" y="4962525"/>
          <p14:tracePt t="174626" x="7921625" y="4953000"/>
          <p14:tracePt t="174634" x="7939088" y="4945063"/>
          <p14:tracePt t="174640" x="7964488" y="4927600"/>
          <p14:tracePt t="174645" x="7999413" y="4900613"/>
          <p14:tracePt t="174653" x="8034338" y="4865688"/>
          <p14:tracePt t="174661" x="8078788" y="4830763"/>
          <p14:tracePt t="174668" x="8104188" y="4822825"/>
          <p14:tracePt t="174676" x="8131175" y="4778375"/>
          <p14:tracePt t="174682" x="8166100" y="4760913"/>
          <p14:tracePt t="174690" x="8191500" y="4752975"/>
          <p14:tracePt t="174696" x="8208963" y="4743450"/>
          <p14:tracePt t="174703" x="8226425" y="4725988"/>
          <p14:tracePt t="174710" x="8243888" y="4708525"/>
          <p14:tracePt t="174719" x="8261350" y="4700588"/>
          <p14:tracePt t="174726" x="8278813" y="4691063"/>
          <p14:tracePt t="174732" x="8296275" y="4683125"/>
          <p14:tracePt t="174742" x="8305800" y="4673600"/>
          <p14:tracePt t="174745" x="8331200" y="4656138"/>
          <p14:tracePt t="174752" x="8358188" y="4648200"/>
          <p14:tracePt t="174760" x="8375650" y="4621213"/>
          <p14:tracePt t="174767" x="8393113" y="4603750"/>
          <p14:tracePt t="174775" x="8410575" y="4586288"/>
          <p14:tracePt t="174782" x="8435975" y="4568825"/>
          <p14:tracePt t="174790" x="8453438" y="4543425"/>
          <p14:tracePt t="174797" x="8462963" y="4525963"/>
          <p14:tracePt t="174804" x="8480425" y="4516438"/>
          <p14:tracePt t="174810" x="8488363" y="4498975"/>
          <p14:tracePt t="174817" x="8505825" y="4491038"/>
          <p14:tracePt t="174825" x="8523288" y="4456113"/>
          <p14:tracePt t="174832" x="8540750" y="4429125"/>
          <p14:tracePt t="174840" x="8558213" y="4403725"/>
          <p14:tracePt t="174845" x="8585200" y="4359275"/>
          <p14:tracePt t="174852" x="8602663" y="4333875"/>
          <p14:tracePt t="174859" x="8620125" y="4298950"/>
          <p14:tracePt t="174867" x="8637588" y="4271963"/>
          <p14:tracePt t="174873" x="8645525" y="4246563"/>
          <p14:tracePt t="174882" x="8672513" y="4211638"/>
          <p14:tracePt t="174890" x="8680450" y="4184650"/>
          <p14:tracePt t="174896" x="8689975" y="4167188"/>
          <p14:tracePt t="174903" x="8697913" y="4141788"/>
          <p14:tracePt t="174909" x="8707438" y="4097338"/>
          <p14:tracePt t="174917" x="8715375" y="4062413"/>
          <p14:tracePt t="174925" x="8732838" y="3983038"/>
          <p14:tracePt t="174932" x="8767763" y="3922713"/>
          <p14:tracePt t="174938" x="8777288" y="3860800"/>
          <p14:tracePt t="174946" x="8802688" y="3783013"/>
          <p14:tracePt t="174953" x="8812213" y="3738563"/>
          <p14:tracePt t="174960" x="8820150" y="3678238"/>
          <p14:tracePt t="174967" x="8820150" y="3625850"/>
          <p14:tracePt t="174975" x="8829675" y="3563938"/>
          <p14:tracePt t="174981" x="8829675" y="3538538"/>
          <p14:tracePt t="174988" x="8829675" y="3476625"/>
          <p14:tracePt t="174996" x="8829675" y="3424238"/>
          <p14:tracePt t="175003" x="8829675" y="3371850"/>
          <p14:tracePt t="175010" x="8829675" y="3311525"/>
          <p14:tracePt t="175017" x="8829675" y="3284538"/>
          <p14:tracePt t="175025" x="8829675" y="3224213"/>
          <p14:tracePt t="175032" x="8829675" y="3197225"/>
          <p14:tracePt t="175039" x="8829675" y="3154363"/>
          <p14:tracePt t="175046" x="8820150" y="3127375"/>
          <p14:tracePt t="175053" x="8820150" y="3101975"/>
          <p14:tracePt t="175060" x="8812213" y="3057525"/>
          <p14:tracePt t="175068" x="8802688" y="3040063"/>
          <p14:tracePt t="175073" x="8802688" y="3022600"/>
          <p14:tracePt t="175081" x="8785225" y="2987675"/>
          <p14:tracePt t="175088" x="8777288" y="2970213"/>
          <p14:tracePt t="175095" x="8759825" y="2944813"/>
          <p14:tracePt t="175103" x="8750300" y="2927350"/>
          <p14:tracePt t="175109" x="8742363" y="2900363"/>
          <p14:tracePt t="175116" x="8742363" y="2874963"/>
          <p14:tracePt t="175125" x="8732838" y="2847975"/>
          <p14:tracePt t="175132" x="8724900" y="2813050"/>
          <p14:tracePt t="175139" x="8715375" y="2795588"/>
          <p14:tracePt t="175145" x="8697913" y="2770188"/>
          <p14:tracePt t="175152" x="8680450" y="2733675"/>
          <p14:tracePt t="175160" x="8672513" y="2708275"/>
          <p14:tracePt t="175167" x="8655050" y="2681288"/>
          <p14:tracePt t="175173" x="8645525" y="2655888"/>
          <p14:tracePt t="175181" x="8628063" y="2646363"/>
          <p14:tracePt t="175188" x="8628063" y="2620963"/>
          <p14:tracePt t="175195" x="8602663" y="2603500"/>
          <p14:tracePt t="175203" x="8585200" y="2559050"/>
          <p14:tracePt t="175209" x="8575675" y="2533650"/>
          <p14:tracePt t="175216" x="8558213" y="2506663"/>
          <p14:tracePt t="175226" x="8550275" y="2471738"/>
          <p14:tracePt t="175230" x="8540750" y="2454275"/>
          <p14:tracePt t="175238" x="8515350" y="2428875"/>
          <p14:tracePt t="175245" x="8505825" y="2401888"/>
          <p14:tracePt t="175253" x="8488363" y="2376488"/>
          <p14:tracePt t="175260" x="8480425" y="2349500"/>
          <p14:tracePt t="175266" x="8462963" y="2332038"/>
          <p14:tracePt t="175274" x="8453438" y="2306638"/>
          <p14:tracePt t="175280" x="8428038" y="2279650"/>
          <p14:tracePt t="175288" x="8418513" y="2271713"/>
          <p14:tracePt t="175295" x="8410575" y="2262188"/>
          <p14:tracePt t="175301" x="8410575" y="2254250"/>
          <p14:tracePt t="175310" x="8401050" y="2236788"/>
          <p14:tracePt t="175317" x="8383588" y="2227263"/>
          <p14:tracePt t="175324" x="8366125" y="2219325"/>
          <p14:tracePt t="175330" x="8340725" y="2201863"/>
          <p14:tracePt t="175338" x="8331200" y="2192338"/>
          <p14:tracePt t="175345" x="8305800" y="2174875"/>
          <p14:tracePt t="175352" x="8288338" y="2157413"/>
          <p14:tracePt t="175359" x="8253413" y="2149475"/>
          <p14:tracePt t="175365" x="8243888" y="2149475"/>
          <p14:tracePt t="175373" x="8226425" y="2132013"/>
          <p14:tracePt t="175379" x="8208963" y="2132013"/>
          <p14:tracePt t="175387" x="8201025" y="2122488"/>
          <p14:tracePt t="175395" x="8191500" y="2122488"/>
          <p14:tracePt t="175402" x="8183563" y="2114550"/>
          <p14:tracePt t="175409" x="8174038" y="2114550"/>
          <p14:tracePt t="175424" x="8166100" y="2114550"/>
          <p14:tracePt t="175430" x="8156575" y="2114550"/>
          <p14:tracePt t="175438" x="8156575" y="2105025"/>
          <p14:tracePt t="175445" x="8131175" y="2105025"/>
          <p14:tracePt t="175452" x="8121650" y="2105025"/>
          <p14:tracePt t="175459" x="8104188" y="2087563"/>
          <p14:tracePt t="175465" x="8096250" y="2087563"/>
          <p14:tracePt t="175473" x="8086725" y="2087563"/>
          <p14:tracePt t="175479" x="8078788" y="2087563"/>
          <p14:tracePt t="175487" x="8061325" y="2087563"/>
          <p14:tracePt t="175510" x="8051800" y="2087563"/>
          <p14:tracePt t="175525" x="8043863" y="2087563"/>
          <p14:tracePt t="175531" x="8034338" y="2079625"/>
          <p14:tracePt t="175538" x="8026400" y="2079625"/>
          <p14:tracePt t="175544" x="8016875" y="2079625"/>
          <p14:tracePt t="175551" x="8008938" y="2079625"/>
          <p14:tracePt t="175559" x="7991475" y="2079625"/>
          <p14:tracePt t="175576" x="7981950" y="2079625"/>
          <p14:tracePt t="175587" x="7974013" y="2079625"/>
          <p14:tracePt t="175601" x="7964488" y="2079625"/>
          <p14:tracePt t="175616" x="7956550" y="2079625"/>
          <p14:tracePt t="175636" x="7947025" y="2079625"/>
          <p14:tracePt t="175650" x="7939088" y="2079625"/>
          <p14:tracePt t="175675" x="7929563" y="2079625"/>
          <p14:tracePt t="175679" x="7921625" y="2079625"/>
          <p14:tracePt t="175687" x="7912100" y="2079625"/>
          <p14:tracePt t="175737" x="7904163" y="2079625"/>
          <p14:tracePt t="178515" x="7904163" y="2070100"/>
          <p14:tracePt t="178529" x="7912100" y="2070100"/>
          <p14:tracePt t="178537" x="7929563" y="2070100"/>
          <p14:tracePt t="178544" x="7939088" y="2070100"/>
          <p14:tracePt t="178550" x="7956550" y="2070100"/>
          <p14:tracePt t="178558" x="7981950" y="2070100"/>
          <p14:tracePt t="178565" x="7991475" y="2070100"/>
          <p14:tracePt t="178573" x="8016875" y="2070100"/>
          <p14:tracePt t="178590" x="8061325" y="2070100"/>
          <p14:tracePt t="178593" x="8086725" y="2070100"/>
          <p14:tracePt t="178600" x="8113713" y="2079625"/>
          <p14:tracePt t="178608" x="8139113" y="2079625"/>
          <p14:tracePt t="178615" x="8174038" y="2087563"/>
          <p14:tracePt t="178623" x="8235950" y="2097088"/>
          <p14:tracePt t="178629" x="8296275" y="2114550"/>
          <p14:tracePt t="178636" x="8358188" y="2114550"/>
          <p14:tracePt t="178643" x="8418513" y="2122488"/>
          <p14:tracePt t="178651" x="8470900" y="2149475"/>
          <p14:tracePt t="178659" x="8505825" y="2166938"/>
          <p14:tracePt t="178664" x="8540750" y="2174875"/>
          <p14:tracePt t="178672" x="8567738" y="2184400"/>
          <p14:tracePt t="178678" x="8575675" y="2192338"/>
          <p14:tracePt t="178686" x="8585200" y="2192338"/>
          <p14:tracePt t="178693" x="8602663" y="2192338"/>
          <p14:tracePt t="178700" x="8610600" y="2192338"/>
          <p14:tracePt t="178709" x="8620125" y="2201863"/>
          <p14:tracePt t="178715" x="8628063" y="2209800"/>
          <p14:tracePt t="178729" x="8645525" y="2219325"/>
          <p14:tracePt t="178736" x="8672513" y="2236788"/>
          <p14:tracePt t="178744" x="8680450" y="2254250"/>
          <p14:tracePt t="178750" x="8707438" y="2271713"/>
          <p14:tracePt t="178759" x="8732838" y="2306638"/>
          <p14:tracePt t="178765" x="8777288" y="2349500"/>
          <p14:tracePt t="178772" x="8794750" y="2366963"/>
          <p14:tracePt t="178778" x="8812213" y="2393950"/>
          <p14:tracePt t="178786" x="8829675" y="2428875"/>
          <p14:tracePt t="178793" x="8837613" y="2446338"/>
          <p14:tracePt t="178800" x="8847138" y="2454275"/>
          <p14:tracePt t="178809" x="8855075" y="2463800"/>
          <p14:tracePt t="178815" x="8855075" y="2489200"/>
          <p14:tracePt t="178828" x="8855075" y="2498725"/>
          <p14:tracePt t="178842" x="8864600" y="2506663"/>
          <p14:tracePt t="178849" x="8864600" y="2516188"/>
          <p14:tracePt t="178858" x="8864600" y="2533650"/>
          <p14:tracePt t="178864" x="8872538" y="2568575"/>
          <p14:tracePt t="178874" x="8882063" y="2611438"/>
          <p14:tracePt t="178878" x="8899525" y="2690813"/>
          <p14:tracePt t="178886" x="8924925" y="2743200"/>
          <p14:tracePt t="178892" x="8934450" y="2805113"/>
          <p14:tracePt t="178899" x="8942388" y="2847975"/>
          <p14:tracePt t="178908" x="8959850" y="2909888"/>
          <p14:tracePt t="178914" x="8969375" y="2970213"/>
          <p14:tracePt t="178922" x="8969375" y="2997200"/>
          <p14:tracePt t="178928" x="8969375" y="3022600"/>
          <p14:tracePt t="178936" x="8969375" y="3049588"/>
          <p14:tracePt t="178943" x="8969375" y="3067050"/>
          <p14:tracePt t="178949" x="8969375" y="3084513"/>
          <p14:tracePt t="178958" x="8969375" y="3109913"/>
          <p14:tracePt t="178964" x="8969375" y="3144838"/>
          <p14:tracePt t="178972" x="8959850" y="3189288"/>
          <p14:tracePt t="178977" x="8951913" y="3249613"/>
          <p14:tracePt t="178984" x="8916988" y="3319463"/>
          <p14:tracePt t="178991" x="8882063" y="3406775"/>
          <p14:tracePt t="178998" x="8847138" y="3511550"/>
          <p14:tracePt t="179007" x="8802688" y="3616325"/>
          <p14:tracePt t="179014" x="8750300" y="3730625"/>
          <p14:tracePt t="179022" x="8707438" y="3835400"/>
          <p14:tracePt t="179027" x="8655050" y="3922713"/>
          <p14:tracePt t="179035" x="8610600" y="3992563"/>
          <p14:tracePt t="179041" x="8593138" y="4044950"/>
          <p14:tracePt t="179457" x="8593138" y="4052888"/>
          <p14:tracePt t="179464" x="8593138" y="4079875"/>
          <p14:tracePt t="179471" x="8593138" y="4087813"/>
          <p14:tracePt t="179477" x="8593138" y="4097338"/>
          <p14:tracePt t="179484" x="8593138" y="4124325"/>
          <p14:tracePt t="179499" x="8593138" y="4141788"/>
          <p14:tracePt t="179505" x="8593138" y="4149725"/>
          <p14:tracePt t="179512" x="8593138" y="4159250"/>
          <p14:tracePt t="179521" x="8585200" y="4184650"/>
          <p14:tracePt t="179527" x="8575675" y="4211638"/>
          <p14:tracePt t="179534" x="8567738" y="4229100"/>
          <p14:tracePt t="179542" x="8558213" y="4281488"/>
          <p14:tracePt t="179548" x="8550275" y="4298950"/>
          <p14:tracePt t="179556" x="8540750" y="4333875"/>
          <p14:tracePt t="179573" x="8532813" y="4386263"/>
          <p14:tracePt t="179576" x="8532813" y="4394200"/>
          <p14:tracePt t="179583" x="8532813" y="4403725"/>
          <p14:tracePt t="179591" x="8515350" y="4411663"/>
          <p14:tracePt t="179607" x="8515350" y="4429125"/>
          <p14:tracePt t="179621" x="8515350" y="4438650"/>
          <p14:tracePt t="179642" x="8515350" y="4446588"/>
          <p14:tracePt t="179648" x="8505825" y="4464050"/>
          <p14:tracePt t="179656" x="8505825" y="4473575"/>
          <p14:tracePt t="179662" x="8497888" y="4498975"/>
          <p14:tracePt t="179670" x="8488363" y="4525963"/>
          <p14:tracePt t="179676" x="8488363" y="4533900"/>
          <p14:tracePt t="179685" x="8488363" y="4551363"/>
          <p14:tracePt t="179691" x="8480425" y="4578350"/>
          <p14:tracePt t="179697" x="8480425" y="4586288"/>
          <p14:tracePt t="179705" x="8470900" y="4595813"/>
          <p14:tracePt t="179719" x="8462963" y="4603750"/>
          <p14:tracePt t="179726" x="8462963" y="4613275"/>
          <p14:tracePt t="179762" x="8462963" y="4621213"/>
          <p14:tracePt t="179769" x="8462963" y="4630738"/>
          <p14:tracePt t="179777" x="8445500" y="4630738"/>
          <p14:tracePt t="179783" x="8435975" y="4630738"/>
          <p14:tracePt t="179791" x="8435975" y="4648200"/>
          <p14:tracePt t="179797" x="8435975" y="4656138"/>
          <p14:tracePt t="179812" x="8428038" y="4656138"/>
          <p14:tracePt t="179820" x="8428038" y="4665663"/>
          <p14:tracePt t="179826" x="8418513" y="4673600"/>
          <p14:tracePt t="179841" x="8410575" y="4673600"/>
          <p14:tracePt t="179848" x="8410575" y="4683125"/>
          <p14:tracePt t="179856" x="8410575" y="4691063"/>
          <p14:tracePt t="179862" x="8401050" y="4700588"/>
          <p14:tracePt t="179884" x="8393113" y="4708525"/>
          <p14:tracePt t="179898" x="8383588" y="4718050"/>
          <p14:tracePt t="179911" x="8375650" y="4725988"/>
          <p14:tracePt t="179926" x="8366125" y="4725988"/>
          <p14:tracePt t="179934" x="8358188" y="4725988"/>
          <p14:tracePt t="179955" x="8348663" y="4735513"/>
          <p14:tracePt t="179968" x="8340725" y="4735513"/>
          <p14:tracePt t="179984" x="8331200" y="4735513"/>
          <p14:tracePt t="179991" x="8313738" y="4735513"/>
          <p14:tracePt t="180006" x="8305800" y="4735513"/>
          <p14:tracePt t="180012" x="8288338" y="4735513"/>
          <p14:tracePt t="180018" x="8278813" y="4735513"/>
          <p14:tracePt t="180025" x="8261350" y="4735513"/>
          <p14:tracePt t="180032" x="8235950" y="4735513"/>
          <p14:tracePt t="180040" x="8218488" y="4735513"/>
          <p14:tracePt t="180047" x="8201025" y="4735513"/>
          <p14:tracePt t="180056" x="8166100" y="4735513"/>
          <p14:tracePt t="180061" x="8156575" y="4735513"/>
          <p14:tracePt t="180068" x="8139113" y="4735513"/>
          <p14:tracePt t="180075" x="8131175" y="4735513"/>
          <p14:tracePt t="180083" x="8113713" y="4735513"/>
          <p14:tracePt t="180090" x="8086725" y="4735513"/>
          <p14:tracePt t="180105" x="8078788" y="4735513"/>
          <p14:tracePt t="180111" x="8069263" y="4735513"/>
          <p14:tracePt t="180118" x="8061325" y="4735513"/>
          <p14:tracePt t="180133" x="8051800" y="4735513"/>
          <p14:tracePt t="180147" x="8043863" y="4725988"/>
          <p14:tracePt t="180155" x="8034338" y="4725988"/>
          <p14:tracePt t="180161" x="8026400" y="4718050"/>
          <p14:tracePt t="180168" x="8016875" y="4718050"/>
          <p14:tracePt t="180175" x="8016875" y="4708525"/>
          <p14:tracePt t="180183" x="8008938" y="4700588"/>
          <p14:tracePt t="180189" x="7999413" y="4700588"/>
          <p14:tracePt t="180196" x="7991475" y="4691063"/>
          <p14:tracePt t="180211" x="7981950" y="4683125"/>
          <p14:tracePt t="180218" x="7964488" y="4683125"/>
          <p14:tracePt t="180225" x="7964488" y="4673600"/>
          <p14:tracePt t="180232" x="7956550" y="4673600"/>
          <p14:tracePt t="180240" x="7947025" y="4665663"/>
          <p14:tracePt t="180256" x="7939088" y="4665663"/>
          <p14:tracePt t="180261" x="7929563" y="4656138"/>
          <p14:tracePt t="180290" x="7921625" y="4638675"/>
          <p14:tracePt t="180311" x="7904163" y="4638675"/>
          <p14:tracePt t="180325" x="7904163" y="4630738"/>
          <p14:tracePt t="180333" x="7894638" y="4621213"/>
          <p14:tracePt t="180339" x="7886700" y="4621213"/>
          <p14:tracePt t="180346" x="7877175" y="4613275"/>
          <p14:tracePt t="180368" x="7869238" y="4603750"/>
          <p14:tracePt t="180375" x="7859713" y="4595813"/>
          <p14:tracePt t="180396" x="7842250" y="4595813"/>
          <p14:tracePt t="180405" x="7842250" y="4586288"/>
          <p14:tracePt t="180411" x="7834313" y="4586288"/>
          <p14:tracePt t="180418" x="7834313" y="4568825"/>
          <p14:tracePt t="180439" x="7824788" y="4568825"/>
          <p14:tracePt t="180447" x="7824788" y="4560888"/>
          <p14:tracePt t="180460" x="7816850" y="4560888"/>
          <p14:tracePt t="180468" x="7816850" y="4551363"/>
          <p14:tracePt t="180476" x="7807325" y="4551363"/>
          <p14:tracePt t="180510" x="7807325" y="4543425"/>
          <p14:tracePt t="180532" x="7799388" y="4533900"/>
          <p14:tracePt t="180546" x="7789863" y="4533900"/>
          <p14:tracePt t="180553" x="7789863" y="4525963"/>
          <p14:tracePt t="180575" x="7781925" y="4525963"/>
          <p14:tracePt t="180589" x="7781925" y="4508500"/>
          <p14:tracePt t="180596" x="7772400" y="4498975"/>
          <p14:tracePt t="180604" x="7764463" y="4498975"/>
          <p14:tracePt t="180609" x="7764463" y="4491038"/>
          <p14:tracePt t="180625" x="7764463" y="4481513"/>
          <p14:tracePt t="180631" x="7754938" y="4481513"/>
          <p14:tracePt t="180638" x="7754938" y="4473575"/>
          <p14:tracePt t="180660" x="7747000" y="4473575"/>
          <p14:tracePt t="180667" x="7747000" y="4464050"/>
          <p14:tracePt t="180690" x="7747000" y="4456113"/>
          <p14:tracePt t="180695" x="7737475" y="4456113"/>
          <p14:tracePt t="182065" x="7764463" y="4446588"/>
          <p14:tracePt t="182070" x="7799388" y="4446588"/>
          <p14:tracePt t="182077" x="7842250" y="4438650"/>
          <p14:tracePt t="182085" x="7869238" y="4438650"/>
          <p14:tracePt t="182091" x="7921625" y="4429125"/>
          <p14:tracePt t="182098" x="7939088" y="4429125"/>
          <p14:tracePt t="182107" x="7964488" y="4429125"/>
          <p14:tracePt t="182113" x="7991475" y="4429125"/>
          <p14:tracePt t="182122" x="7999413" y="4429125"/>
          <p14:tracePt t="182127" x="8008938" y="4429125"/>
          <p14:tracePt t="182135" x="8016875" y="4429125"/>
          <p14:tracePt t="182141" x="8026400" y="4438650"/>
          <p14:tracePt t="182148" x="8034338" y="4438650"/>
          <p14:tracePt t="182157" x="8051800" y="4446588"/>
          <p14:tracePt t="182163" x="8061325" y="4446588"/>
          <p14:tracePt t="182172" x="8086725" y="4456113"/>
          <p14:tracePt t="182176" x="8104188" y="4464050"/>
          <p14:tracePt t="182185" x="8131175" y="4481513"/>
          <p14:tracePt t="182191" x="8156575" y="4498975"/>
          <p14:tracePt t="182198" x="8183563" y="4525963"/>
          <p14:tracePt t="182206" x="8208963" y="4543425"/>
          <p14:tracePt t="182213" x="8226425" y="4560888"/>
          <p14:tracePt t="182221" x="8243888" y="4568825"/>
          <p14:tracePt t="182226" x="8253413" y="4586288"/>
          <p14:tracePt t="182235" x="8261350" y="4603750"/>
          <p14:tracePt t="182241" x="8270875" y="4613275"/>
          <p14:tracePt t="182248" x="8278813" y="4613275"/>
          <p14:tracePt t="182255" x="8288338" y="4621213"/>
          <p14:tracePt t="182263" x="8288338" y="4630738"/>
          <p14:tracePt t="182277" x="8288338" y="4638675"/>
          <p14:tracePt t="182285" x="8296275" y="4638675"/>
          <p14:tracePt t="182307" x="8296275" y="4648200"/>
          <p14:tracePt t="182313" x="8296275" y="4656138"/>
          <p14:tracePt t="182327" x="8296275" y="4665663"/>
          <p14:tracePt t="182335" x="8296275" y="4673600"/>
          <p14:tracePt t="182349" x="8296275" y="4683125"/>
          <p14:tracePt t="182363" x="8296275" y="4691063"/>
          <p14:tracePt t="182377" x="8296275" y="4700588"/>
          <p14:tracePt t="182399" x="8296275" y="4708525"/>
          <p14:tracePt t="182405" x="8288338" y="4708525"/>
          <p14:tracePt t="182413" x="8288338" y="4718050"/>
          <p14:tracePt t="182420" x="8278813" y="4725988"/>
          <p14:tracePt t="182425" x="8270875" y="4725988"/>
          <p14:tracePt t="182434" x="8261350" y="4743450"/>
          <p14:tracePt t="182440" x="8243888" y="4752975"/>
          <p14:tracePt t="182447" x="8235950" y="4760913"/>
          <p14:tracePt t="182456" x="8218488" y="4770438"/>
          <p14:tracePt t="182462" x="8191500" y="4778375"/>
          <p14:tracePt t="182471" x="8156575" y="4787900"/>
          <p14:tracePt t="182476" x="8104188" y="4830763"/>
          <p14:tracePt t="182484" x="8069263" y="4865688"/>
          <p14:tracePt t="182490" x="7999413" y="4910138"/>
          <p14:tracePt t="182497" x="7974013" y="4945063"/>
          <p14:tracePt t="182504" x="7947025" y="4979988"/>
          <p14:tracePt t="182511" x="7904163" y="5022850"/>
          <p14:tracePt t="182518" x="7886700" y="5049838"/>
          <p14:tracePt t="182525" x="7877175" y="5049838"/>
          <p14:tracePt t="182533" x="7851775" y="5067300"/>
          <p14:tracePt t="182541" x="7842250" y="5084763"/>
          <p14:tracePt t="182548" x="7824788" y="5092700"/>
          <p14:tracePt t="182555" x="7807325" y="5110163"/>
          <p14:tracePt t="182572" x="7781925" y="5127625"/>
          <p14:tracePt t="182576" x="7772400" y="5137150"/>
          <p14:tracePt t="182583" x="7747000" y="5137150"/>
          <p14:tracePt t="182591" x="7729538" y="5145088"/>
          <p14:tracePt t="182597" x="7720013" y="5145088"/>
          <p14:tracePt t="182605" x="7702550" y="5145088"/>
          <p14:tracePt t="182612" x="7694613" y="5145088"/>
          <p14:tracePt t="182620" x="7677150" y="5145088"/>
          <p14:tracePt t="182626" x="7659688" y="5145088"/>
          <p14:tracePt t="182634" x="7650163" y="5145088"/>
          <p14:tracePt t="182641" x="7624763" y="5145088"/>
          <p14:tracePt t="182647" x="7615238" y="5145088"/>
          <p14:tracePt t="182655" x="7589838" y="5145088"/>
          <p14:tracePt t="182662" x="7572375" y="5145088"/>
          <p14:tracePt t="182670" x="7554913" y="5145088"/>
          <p14:tracePt t="182677" x="7527925" y="5145088"/>
          <p14:tracePt t="182684" x="7510463" y="5145088"/>
          <p14:tracePt t="182691" x="7502525" y="5145088"/>
          <p14:tracePt t="182698" x="7458075" y="5145088"/>
          <p14:tracePt t="182705" x="7440613" y="5145088"/>
          <p14:tracePt t="182711" x="7405688" y="5145088"/>
          <p14:tracePt t="182718" x="7380288" y="5145088"/>
          <p14:tracePt t="182725" x="7353300" y="5145088"/>
          <p14:tracePt t="182732" x="7327900" y="5137150"/>
          <p14:tracePt t="182740" x="7300913" y="5137150"/>
          <p14:tracePt t="182748" x="7275513" y="5137150"/>
          <p14:tracePt t="182755" x="7248525" y="5127625"/>
          <p14:tracePt t="182762" x="7205663" y="5127625"/>
          <p14:tracePt t="182768" x="7178675" y="5119688"/>
          <p14:tracePt t="182776" x="7161213" y="5119688"/>
          <p14:tracePt t="182783" x="7126288" y="5119688"/>
          <p14:tracePt t="182791" x="7100888" y="5110163"/>
          <p14:tracePt t="182798" x="7083425" y="5110163"/>
          <p14:tracePt t="182805" x="7048500" y="5092700"/>
          <p14:tracePt t="182812" x="7031038" y="5092700"/>
          <p14:tracePt t="182818" x="7004050" y="5084763"/>
          <p14:tracePt t="182825" x="6986588" y="5084763"/>
          <p14:tracePt t="182832" x="6969125" y="5075238"/>
          <p14:tracePt t="182840" x="6961188" y="5075238"/>
          <p14:tracePt t="182847" x="6951663" y="5067300"/>
          <p14:tracePt t="182854" x="6943725" y="5067300"/>
          <p14:tracePt t="182861" x="6934200" y="5067300"/>
          <p14:tracePt t="182869" x="6926263" y="5067300"/>
          <p14:tracePt t="182876" x="6916738" y="5067300"/>
          <p14:tracePt t="182883" x="6908800" y="5057775"/>
          <p14:tracePt t="182891" x="6899275" y="5057775"/>
          <p14:tracePt t="182896" x="6891338" y="5049838"/>
          <p14:tracePt t="182904" x="6881813" y="5049838"/>
          <p14:tracePt t="182911" x="6864350" y="5040313"/>
          <p14:tracePt t="182917" x="6838950" y="5040313"/>
          <p14:tracePt t="182925" x="6829425" y="5032375"/>
          <p14:tracePt t="182932" x="6821488" y="5032375"/>
          <p14:tracePt t="182940" x="6804025" y="5014913"/>
          <p14:tracePt t="182947" x="6794500" y="5014913"/>
          <p14:tracePt t="182956" x="6794500" y="5005388"/>
          <p14:tracePt t="182961" x="6777038" y="5005388"/>
          <p14:tracePt t="182968" x="6769100" y="5005388"/>
          <p14:tracePt t="182990" x="6759575" y="5005388"/>
          <p14:tracePt t="182997" x="6751638" y="5005388"/>
          <p14:tracePt t="183011" x="6751638" y="4997450"/>
          <p14:tracePt t="183026" x="6742113" y="4997450"/>
          <p14:tracePt t="183032" x="6734175" y="4987925"/>
          <p14:tracePt t="183047" x="6724650" y="4987925"/>
          <p14:tracePt t="183089" x="6707188" y="4987925"/>
          <p14:tracePt t="183105" x="6707188" y="4979988"/>
          <p14:tracePt t="183125" x="6699250" y="4979988"/>
          <p14:tracePt t="183139" x="6699250" y="4970463"/>
          <p14:tracePt t="187000" x="6689725" y="4979988"/>
          <p14:tracePt t="187008" x="6681788" y="4979988"/>
          <p14:tracePt t="187015" x="6664325" y="4997450"/>
          <p14:tracePt t="187022" x="6629400" y="5014913"/>
          <p14:tracePt t="187029" x="6602413" y="5040313"/>
          <p14:tracePt t="187036" x="6584950" y="5049838"/>
          <p14:tracePt t="187043" x="6559550" y="5057775"/>
          <p14:tracePt t="187052" x="6542088" y="5075238"/>
          <p14:tracePt t="187057" x="6515100" y="5075238"/>
          <p14:tracePt t="187065" x="6497638" y="5084763"/>
          <p14:tracePt t="187073" x="6462713" y="5102225"/>
          <p14:tracePt t="187078" x="6445250" y="5110163"/>
          <p14:tracePt t="187086" x="6410325" y="5137150"/>
          <p14:tracePt t="187093" x="6392863" y="5145088"/>
          <p14:tracePt t="187101" x="6357938" y="5162550"/>
          <p14:tracePt t="187108" x="6323013" y="5172075"/>
          <p14:tracePt t="187114" x="6288088" y="5189538"/>
          <p14:tracePt t="187122" x="6262688" y="5197475"/>
          <p14:tracePt t="187128" x="6245225" y="5214938"/>
          <p14:tracePt t="187137" x="6227763" y="5224463"/>
          <p14:tracePt t="187143" x="6210300" y="5224463"/>
          <p14:tracePt t="187151" x="6192838" y="5232400"/>
          <p14:tracePt t="187158" x="6183313" y="5232400"/>
          <p14:tracePt t="187172" x="6165850" y="5232400"/>
          <p14:tracePt t="187178" x="6157913" y="5232400"/>
          <p14:tracePt t="187186" x="6140450" y="5232400"/>
          <p14:tracePt t="187192" x="6122988" y="5241925"/>
          <p14:tracePt t="187200" x="6113463" y="5241925"/>
          <p14:tracePt t="187207" x="6096000" y="5241925"/>
          <p14:tracePt t="187213" x="6078538" y="5241925"/>
          <p14:tracePt t="187222" x="6061075" y="5241925"/>
          <p14:tracePt t="187229" x="6043613" y="5249863"/>
          <p14:tracePt t="187243" x="6026150" y="5249863"/>
          <p14:tracePt t="187278" x="6016625" y="5249863"/>
          <p14:tracePt t="187300" x="6008688" y="5249863"/>
          <p14:tracePt t="187328" x="5999163" y="5249863"/>
          <p14:tracePt t="187342" x="5991225" y="5249863"/>
          <p14:tracePt t="187356" x="5981700" y="5249863"/>
          <p14:tracePt t="187392" x="5973763" y="5249863"/>
          <p14:tracePt t="187399" x="5964238" y="5249863"/>
          <p14:tracePt t="187421" x="5964238" y="5241925"/>
          <p14:tracePt t="187428" x="5956300" y="5241925"/>
          <p14:tracePt t="187436" x="5946775" y="5241925"/>
          <p14:tracePt t="187442" x="5938838" y="5241925"/>
          <p14:tracePt t="187449" x="5938838" y="5232400"/>
          <p14:tracePt t="187456" x="5921375" y="5232400"/>
          <p14:tracePt t="187463" x="5911850" y="5232400"/>
          <p14:tracePt t="187470" x="5903913" y="5224463"/>
          <p14:tracePt t="187477" x="5886450" y="5224463"/>
          <p14:tracePt t="187486" x="5868988" y="5214938"/>
          <p14:tracePt t="187492" x="5851525" y="5214938"/>
          <p14:tracePt t="187499" x="5842000" y="5214938"/>
          <p14:tracePt t="187506" x="5824538" y="5207000"/>
          <p14:tracePt t="187513" x="5816600" y="5207000"/>
          <p14:tracePt t="187519" x="5807075" y="5207000"/>
          <p14:tracePt t="187527" x="5799138" y="5207000"/>
          <p14:tracePt t="187536" x="5789613" y="5197475"/>
          <p14:tracePt t="187542" x="5772150" y="5197475"/>
          <p14:tracePt t="187549" x="5754688" y="5189538"/>
          <p14:tracePt t="187570" x="5702300" y="5180013"/>
          <p14:tracePt t="187577" x="5684838" y="5172075"/>
          <p14:tracePt t="187586" x="5667375" y="5172075"/>
          <p14:tracePt t="187592" x="5659438" y="5172075"/>
          <p14:tracePt t="187598" x="5632450" y="5172075"/>
          <p14:tracePt t="187606" x="5607050" y="5172075"/>
          <p14:tracePt t="187613" x="5597525" y="5172075"/>
          <p14:tracePt t="187619" x="5580063" y="5172075"/>
          <p14:tracePt t="187627" x="5554663" y="5162550"/>
          <p14:tracePt t="187636" x="5537200" y="5162550"/>
          <p14:tracePt t="187641" x="5519738" y="5162550"/>
          <p14:tracePt t="187649" x="5484813" y="5162550"/>
          <p14:tracePt t="187656" x="5467350" y="5162550"/>
          <p14:tracePt t="187663" x="5440363" y="5154613"/>
          <p14:tracePt t="187670" x="5405438" y="5154613"/>
          <p14:tracePt t="187677" x="5380038" y="5137150"/>
          <p14:tracePt t="187686" x="5370513" y="5137150"/>
          <p14:tracePt t="187692" x="5345113" y="5137150"/>
          <p14:tracePt t="187699" x="5310188" y="5137150"/>
          <p14:tracePt t="187705" x="5283200" y="5127625"/>
          <p14:tracePt t="187712" x="5275263" y="5127625"/>
          <p14:tracePt t="187719" x="5240338" y="5119688"/>
          <p14:tracePt t="187728" x="5222875" y="5119688"/>
          <p14:tracePt t="187736" x="5205413" y="5119688"/>
          <p14:tracePt t="187742" x="5187950" y="5110163"/>
          <p14:tracePt t="187749" x="5160963" y="5110163"/>
          <p14:tracePt t="187756" x="5153025" y="5102225"/>
          <p14:tracePt t="187763" x="5135563" y="5102225"/>
          <p14:tracePt t="187771" x="5126038" y="5102225"/>
          <p14:tracePt t="187777" x="5118100" y="5102225"/>
          <p14:tracePt t="187784" x="5100638" y="5092700"/>
          <p14:tracePt t="187790" x="5091113" y="5092700"/>
          <p14:tracePt t="187797" x="5083175" y="5092700"/>
          <p14:tracePt t="187805" x="5073650" y="5084763"/>
          <p14:tracePt t="187812" x="5065713" y="5084763"/>
          <p14:tracePt t="187819" x="5048250" y="5075238"/>
          <p14:tracePt t="187827" x="5013325" y="5075238"/>
          <p14:tracePt t="187835" x="5003800" y="5075238"/>
          <p14:tracePt t="187842" x="4968875" y="5067300"/>
          <p14:tracePt t="187848" x="4933950" y="5067300"/>
          <p14:tracePt t="187856" x="4899025" y="5049838"/>
          <p14:tracePt t="187862" x="4864100" y="5049838"/>
          <p14:tracePt t="187869" x="4838700" y="5040313"/>
          <p14:tracePt t="187877" x="4821238" y="5040313"/>
          <p14:tracePt t="187885" x="4786313" y="5032375"/>
          <p14:tracePt t="187891" x="4768850" y="5032375"/>
          <p14:tracePt t="187905" x="4759325" y="5032375"/>
          <p14:tracePt t="187912" x="4751388" y="5032375"/>
          <p14:tracePt t="187941" x="4741863" y="5032375"/>
          <p14:tracePt t="187970" x="4733925" y="5032375"/>
          <p14:tracePt t="187991" x="4724400" y="5032375"/>
          <p14:tracePt t="188005" x="4716463" y="5032375"/>
          <p14:tracePt t="188020" x="4706938" y="5032375"/>
          <p14:tracePt t="188027" x="4699000" y="5032375"/>
          <p14:tracePt t="188035" x="4689475" y="5032375"/>
          <p14:tracePt t="188041" x="4681538" y="5032375"/>
          <p14:tracePt t="188048" x="4672013" y="5032375"/>
          <p14:tracePt t="188056" x="4654550" y="5032375"/>
          <p14:tracePt t="188085" x="4646613" y="5032375"/>
          <p14:tracePt t="188091" x="4637088" y="5032375"/>
          <p14:tracePt t="188106" x="4629150" y="5032375"/>
          <p14:tracePt t="188112" x="4619625" y="5032375"/>
          <p14:tracePt t="188119" x="4584700" y="5032375"/>
          <p14:tracePt t="188126" x="4567238" y="5032375"/>
          <p14:tracePt t="188135" x="4549775" y="5032375"/>
          <p14:tracePt t="188139" x="4506913" y="5032375"/>
          <p14:tracePt t="188147" x="4479925" y="5032375"/>
          <p14:tracePt t="188155" x="4454525" y="5032375"/>
          <p14:tracePt t="188162" x="4427538" y="5040313"/>
          <p14:tracePt t="188169" x="4402138" y="5040313"/>
          <p14:tracePt t="188176" x="4384675" y="5057775"/>
          <p14:tracePt t="188184" x="4375150" y="5057775"/>
          <p14:tracePt t="188190" x="4367213" y="5057775"/>
          <p14:tracePt t="188197" x="4349750" y="5057775"/>
          <p14:tracePt t="188205" x="4340225" y="5057775"/>
          <p14:tracePt t="188211" x="4332288" y="5057775"/>
          <p14:tracePt t="188219" x="4322763" y="5057775"/>
          <p14:tracePt t="188226" x="4314825" y="5057775"/>
          <p14:tracePt t="188234" x="4287838" y="5057775"/>
          <p14:tracePt t="188240" x="4262438" y="5057775"/>
          <p14:tracePt t="188247" x="4235450" y="5067300"/>
          <p14:tracePt t="188255" x="4227513" y="5067300"/>
          <p14:tracePt t="188261" x="4200525" y="5067300"/>
          <p14:tracePt t="188269" x="4183063" y="5075238"/>
          <p14:tracePt t="188276" x="4175125" y="5075238"/>
          <p14:tracePt t="188283" x="4157663" y="5075238"/>
          <p14:tracePt t="188290" x="4148138" y="5075238"/>
          <p14:tracePt t="188296" x="4140200" y="5075238"/>
          <p14:tracePt t="188305" x="4130675" y="5075238"/>
          <p14:tracePt t="188320" x="4122738" y="5075238"/>
          <p14:tracePt t="188335" x="4113213" y="5075238"/>
          <p14:tracePt t="188340" x="4105275" y="5075238"/>
          <p14:tracePt t="188347" x="4095750" y="5075238"/>
          <p14:tracePt t="188355" x="4070350" y="5075238"/>
          <p14:tracePt t="188362" x="4060825" y="5075238"/>
          <p14:tracePt t="188369" x="4052888" y="5075238"/>
          <p14:tracePt t="188375" x="4043363" y="5084763"/>
          <p14:tracePt t="188385" x="4035425" y="5084763"/>
          <p14:tracePt t="188397" x="4025900" y="5084763"/>
          <p14:tracePt t="188412" x="4017963" y="5084763"/>
          <p14:tracePt t="188419" x="4000500" y="5092700"/>
          <p14:tracePt t="188425" x="3990975" y="5092700"/>
          <p14:tracePt t="188432" x="3973513" y="5102225"/>
          <p14:tracePt t="188439" x="3956050" y="5119688"/>
          <p14:tracePt t="188447" x="3938588" y="5119688"/>
          <p14:tracePt t="188454" x="3903663" y="5154613"/>
          <p14:tracePt t="188460" x="3886200" y="5154613"/>
          <p14:tracePt t="188469" x="3878263" y="5162550"/>
          <p14:tracePt t="188475" x="3868738" y="5172075"/>
          <p14:tracePt t="188482" x="3860800" y="5180013"/>
          <p14:tracePt t="188489" x="3851275" y="5180013"/>
          <p14:tracePt t="188496" x="3843338" y="5180013"/>
          <p14:tracePt t="188511" x="3833813" y="5180013"/>
          <p14:tracePt t="188519" x="3833813" y="5189538"/>
          <p14:tracePt t="188525" x="3825875" y="5214938"/>
          <p14:tracePt t="188533" x="3816350" y="5214938"/>
          <p14:tracePt t="188540" x="3808413" y="5241925"/>
          <p14:tracePt t="188547" x="3798888" y="5249863"/>
          <p14:tracePt t="188554" x="3773488" y="5302250"/>
          <p14:tracePt t="188570" x="3756025" y="5346700"/>
          <p14:tracePt t="188575" x="3746500" y="5372100"/>
          <p14:tracePt t="188582" x="3738563" y="5399088"/>
          <p14:tracePt t="188589" x="3729038" y="5416550"/>
          <p14:tracePt t="188596" x="3729038" y="5424488"/>
          <p14:tracePt t="188604" x="3721100" y="5434013"/>
          <p14:tracePt t="188609" x="3721100" y="5441950"/>
          <p14:tracePt t="188617" x="3721100" y="5451475"/>
          <p14:tracePt t="188625" x="3721100" y="5459413"/>
          <p14:tracePt t="188632" x="3721100" y="5468938"/>
          <p14:tracePt t="188639" x="3711575" y="5468938"/>
          <p14:tracePt t="188647" x="3711575" y="5476875"/>
          <p14:tracePt t="188653" x="3711575" y="5486400"/>
          <p14:tracePt t="188669" x="3711575" y="5503863"/>
          <p14:tracePt t="188675" x="3711575" y="5521325"/>
          <p14:tracePt t="188682" x="3711575" y="5530850"/>
          <p14:tracePt t="188689" x="3711575" y="5538788"/>
          <p14:tracePt t="188696" x="3711575" y="5548313"/>
          <p14:tracePt t="188702" x="3711575" y="5556250"/>
          <p14:tracePt t="188710" x="3711575" y="5565775"/>
          <p14:tracePt t="188719" x="3711575" y="5573713"/>
          <p14:tracePt t="188725" x="3711575" y="5591175"/>
          <p14:tracePt t="188732" x="3711575" y="5600700"/>
          <p14:tracePt t="188754" x="3711575" y="5608638"/>
          <p14:tracePt t="188760" x="3711575" y="5618163"/>
          <p14:tracePt t="188789" x="3711575" y="5626100"/>
          <p14:tracePt t="188802" x="3711575" y="5635625"/>
          <p14:tracePt t="188818" x="3721100" y="5653088"/>
          <p14:tracePt t="188824" x="3721100" y="5661025"/>
          <p14:tracePt t="188832" x="3721100" y="5670550"/>
          <p14:tracePt t="188845" x="3721100" y="5688013"/>
          <p14:tracePt t="188854" x="3721100" y="5695950"/>
          <p14:tracePt t="188868" x="3729038" y="5722938"/>
          <p14:tracePt t="188874" x="3729038" y="5730875"/>
          <p14:tracePt t="188881" x="3729038" y="5740400"/>
          <p14:tracePt t="188889" x="3729038" y="5757863"/>
          <p14:tracePt t="188896" x="3738563" y="5765800"/>
          <p14:tracePt t="188904" x="3738563" y="5783263"/>
          <p14:tracePt t="188909" x="3738563" y="5800725"/>
          <p14:tracePt t="188924" x="3738563" y="5810250"/>
          <p14:tracePt t="188931" x="3746500" y="5827713"/>
          <p14:tracePt t="188946" x="3746500" y="5835650"/>
          <p14:tracePt t="188953" x="3746500" y="5845175"/>
          <p14:tracePt t="188960" x="3746500" y="5853113"/>
          <p14:tracePt t="188967" x="3746500" y="5862638"/>
          <p14:tracePt t="188981" x="3746500" y="5870575"/>
          <p14:tracePt t="189017" x="3746500" y="5880100"/>
          <p14:tracePt t="189045" x="3746500" y="5888038"/>
          <p14:tracePt t="189059" x="3756025" y="5888038"/>
          <p14:tracePt t="189081" x="3756025" y="5897563"/>
          <p14:tracePt t="189088" x="3756025" y="5915025"/>
          <p14:tracePt t="189109" x="3756025" y="5922963"/>
          <p14:tracePt t="189124" x="3756025" y="5932488"/>
          <p14:tracePt t="189131" x="3756025" y="5940425"/>
          <p14:tracePt t="189159" x="3756025" y="5949950"/>
          <p14:tracePt t="189175" x="3756025" y="5957888"/>
          <p14:tracePt t="189209" x="3756025" y="5975350"/>
          <p14:tracePt t="189230" x="3756025" y="5984875"/>
          <p14:tracePt t="189294" x="3756025" y="5992813"/>
          <p14:tracePt t="189316" x="3756025" y="6002338"/>
          <p14:tracePt t="189351" x="3756025" y="6019800"/>
          <p14:tracePt t="189359" x="3756025" y="6027738"/>
          <p14:tracePt t="189373" x="3756025" y="6037263"/>
          <p14:tracePt t="189388" x="3756025" y="6045200"/>
          <p14:tracePt t="189403" x="3756025" y="6054725"/>
          <p14:tracePt t="189451" x="3756025" y="6062663"/>
          <p14:tracePt t="189487" x="3756025" y="6072188"/>
          <p14:tracePt t="189594" x="3756025" y="6062663"/>
          <p14:tracePt t="189609" x="3756025" y="6054725"/>
          <p14:tracePt t="189615" x="3756025" y="6045200"/>
          <p14:tracePt t="189629" x="3756025" y="6037263"/>
          <p14:tracePt t="189635" x="3756025" y="6027738"/>
          <p14:tracePt t="189653" x="3756025" y="6019800"/>
          <p14:tracePt t="189665" x="3756025" y="6010275"/>
          <p14:tracePt t="189672" x="3756025" y="6002338"/>
          <p14:tracePt t="189687" x="3756025" y="5992813"/>
          <p14:tracePt t="189702" x="3756025" y="5984875"/>
          <p14:tracePt t="189707" x="3756025" y="5967413"/>
          <p14:tracePt t="189715" x="3773488" y="5967413"/>
          <p14:tracePt t="189722" x="3773488" y="5957888"/>
          <p14:tracePt t="189729" x="3773488" y="5949950"/>
          <p14:tracePt t="189744" x="3773488" y="5940425"/>
          <p14:tracePt t="189766" x="3773488" y="5932488"/>
          <p14:tracePt t="189772" x="3773488" y="5922963"/>
          <p14:tracePt t="189793" x="3773488" y="5905500"/>
          <p14:tracePt t="189804" x="3773488" y="5897563"/>
          <p14:tracePt t="189816" x="3773488" y="5888038"/>
          <p14:tracePt t="189821" x="3773488" y="5880100"/>
          <p14:tracePt t="189828" x="3773488" y="5870575"/>
          <p14:tracePt t="189851" x="3773488" y="5862638"/>
          <p14:tracePt t="189857" x="3773488" y="5853113"/>
          <p14:tracePt t="189864" x="3773488" y="5845175"/>
          <p14:tracePt t="189872" x="3773488" y="5835650"/>
          <p14:tracePt t="189887" x="3773488" y="5827713"/>
          <p14:tracePt t="189901" x="3773488" y="5810250"/>
          <p14:tracePt t="189907" x="3773488" y="5800725"/>
          <p14:tracePt t="189922" x="3773488" y="5775325"/>
          <p14:tracePt t="189936" x="3773488" y="5765800"/>
          <p14:tracePt t="189943" x="3773488" y="5757863"/>
          <p14:tracePt t="189958" x="3773488" y="5748338"/>
          <p14:tracePt t="189964" x="3773488" y="5740400"/>
          <p14:tracePt t="189978" x="3773488" y="5730875"/>
          <p14:tracePt t="190007" x="3773488" y="5713413"/>
          <p14:tracePt t="190028" x="3773488" y="5705475"/>
          <p14:tracePt t="190064" x="3773488" y="5695950"/>
          <p14:tracePt t="190078" x="3773488" y="5688013"/>
          <p14:tracePt t="190107" x="3773488" y="5678488"/>
          <p14:tracePt t="190121" x="3773488" y="5670550"/>
          <p14:tracePt t="190143" x="3773488" y="5661025"/>
          <p14:tracePt t="190149" x="3773488" y="5653088"/>
          <p14:tracePt t="190164" x="3773488" y="5643563"/>
          <p14:tracePt t="190192" x="3773488" y="5635625"/>
          <p14:tracePt t="190206" x="3773488" y="5626100"/>
          <p14:tracePt t="190220" x="3773488" y="5618163"/>
          <p14:tracePt t="190234" x="3773488" y="5608638"/>
          <p14:tracePt t="190256" x="3773488" y="5600700"/>
          <p14:tracePt t="190271" x="3773488" y="5591175"/>
          <p14:tracePt t="190292" x="3773488" y="5583238"/>
          <p14:tracePt t="190306" x="3773488" y="5573713"/>
          <p14:tracePt t="190342" x="3773488" y="5565775"/>
          <p14:tracePt t="190363" x="3773488" y="5556250"/>
          <p14:tracePt t="190392" x="3781425" y="5556250"/>
          <p14:tracePt t="190398" x="3781425" y="5548313"/>
          <p14:tracePt t="190413" x="3781425" y="5538788"/>
          <p14:tracePt t="190421" x="3781425" y="5530850"/>
          <p14:tracePt t="190427" x="3781425" y="5521325"/>
          <p14:tracePt t="190437" x="3781425" y="5513388"/>
          <p14:tracePt t="190441" x="3781425" y="5503863"/>
          <p14:tracePt t="190463" x="3781425" y="5495925"/>
          <p14:tracePt t="190471" x="3781425" y="5486400"/>
          <p14:tracePt t="190491" x="3781425" y="5476875"/>
          <p14:tracePt t="190505" x="3781425" y="5459413"/>
          <p14:tracePt t="190513" x="3790950" y="5459413"/>
          <p14:tracePt t="190527" x="3790950" y="5451475"/>
          <p14:tracePt t="190548" x="3790950" y="5441950"/>
          <p14:tracePt t="190577" x="3790950" y="5434013"/>
          <p14:tracePt t="190591" x="3790950" y="5424488"/>
          <p14:tracePt t="190598" x="3798888" y="5424488"/>
          <p14:tracePt t="190605" x="3798888" y="5416550"/>
          <p14:tracePt t="190635" x="3798888" y="5407025"/>
          <p14:tracePt t="190655" x="3798888" y="5389563"/>
          <p14:tracePt t="190726" x="3798888" y="5381625"/>
          <p14:tracePt t="193235" x="3798888" y="5389563"/>
          <p14:tracePt t="193241" x="3798888" y="5399088"/>
          <p14:tracePt t="193255" x="3798888" y="5407025"/>
          <p14:tracePt t="193285" x="3798888" y="5416550"/>
          <p14:tracePt t="193305" x="3798888" y="5424488"/>
          <p14:tracePt t="193320" x="3798888" y="5434013"/>
          <p14:tracePt t="193341" x="3798888" y="5441950"/>
          <p14:tracePt t="193355" x="3798888" y="5451475"/>
          <p14:tracePt t="193391" x="3798888" y="5459413"/>
          <p14:tracePt t="193427" x="3798888" y="5468938"/>
          <p14:tracePt t="193448" x="3798888" y="5476875"/>
          <p14:tracePt t="193483" x="3798888" y="5486400"/>
          <p14:tracePt t="193505" x="3798888" y="5495925"/>
          <p14:tracePt t="193526" x="3798888" y="5503863"/>
          <p14:tracePt t="193548" x="3798888" y="5513388"/>
          <p14:tracePt t="193569" x="3798888" y="5521325"/>
          <p14:tracePt t="193605" x="3798888" y="5530850"/>
          <p14:tracePt t="193627" x="3798888" y="5538788"/>
          <p14:tracePt t="193662" x="3798888" y="5548313"/>
          <p14:tracePt t="193676" x="3798888" y="5565775"/>
          <p14:tracePt t="193712" x="3798888" y="5573713"/>
          <p14:tracePt t="193726" x="3798888" y="5583238"/>
          <p14:tracePt t="193754" x="3798888" y="5591175"/>
          <p14:tracePt t="193761" x="3798888" y="5600700"/>
          <p14:tracePt t="193776" x="3798888" y="5608638"/>
          <p14:tracePt t="193804" x="3798888" y="5618163"/>
          <p14:tracePt t="193819" x="3798888" y="5635625"/>
          <p14:tracePt t="193832" x="3790950" y="5635625"/>
          <p14:tracePt t="193847" x="3790950" y="5643563"/>
          <p14:tracePt t="193861" x="3790950" y="5653088"/>
          <p14:tracePt t="193883" x="3790950" y="5661025"/>
          <p14:tracePt t="193898" x="3790950" y="5670550"/>
          <p14:tracePt t="193904" x="3790950" y="5678488"/>
          <p14:tracePt t="193925" x="3781425" y="5695950"/>
          <p14:tracePt t="193934" x="3781425" y="5705475"/>
          <p14:tracePt t="193961" x="3781425" y="5713413"/>
          <p14:tracePt t="193967" x="3781425" y="5722938"/>
          <p14:tracePt t="194004" x="3773488" y="5730875"/>
          <p14:tracePt t="194011" x="3773488" y="5740400"/>
          <p14:tracePt t="194032" x="3773488" y="5757863"/>
          <p14:tracePt t="194047" x="3773488" y="5765800"/>
          <p14:tracePt t="194069" x="3773488" y="5775325"/>
          <p14:tracePt t="194083" x="3773488" y="5792788"/>
          <p14:tracePt t="194096" x="3773488" y="5810250"/>
          <p14:tracePt t="194103" x="3773488" y="5818188"/>
          <p14:tracePt t="194110" x="3773488" y="5827713"/>
          <p14:tracePt t="194117" x="3773488" y="5835650"/>
          <p14:tracePt t="194125" x="3773488" y="5845175"/>
          <p14:tracePt t="194154" x="3773488" y="5853113"/>
          <p14:tracePt t="196982" x="3773488" y="5862638"/>
          <p14:tracePt t="196996" x="3773488" y="5870575"/>
          <p14:tracePt t="197003" x="3773488" y="5880100"/>
          <p14:tracePt t="197039" x="3773488" y="5888038"/>
          <p14:tracePt t="197053" x="3773488" y="5897563"/>
          <p14:tracePt t="197068" x="3773488" y="5905500"/>
          <p14:tracePt t="197074" x="3773488" y="5915025"/>
          <p14:tracePt t="197088" x="3773488" y="5922963"/>
          <p14:tracePt t="197095" x="3773488" y="5932488"/>
          <p14:tracePt t="197116" x="3773488" y="5940425"/>
          <p14:tracePt t="197124" x="3773488" y="5949950"/>
          <p14:tracePt t="197151" x="3773488" y="5957888"/>
          <p14:tracePt t="197166" x="3773488" y="5967413"/>
          <p14:tracePt t="197182" x="3773488" y="5975350"/>
          <p14:tracePt t="197195" x="3773488" y="5984875"/>
          <p14:tracePt t="197202" x="3773488" y="5992813"/>
          <p14:tracePt t="197216" x="3773488" y="6002338"/>
          <p14:tracePt t="197252" x="3773488" y="6010275"/>
          <p14:tracePt t="197266" x="3773488" y="6019800"/>
          <p14:tracePt t="197295" x="3773488" y="6027738"/>
          <p14:tracePt t="197309" x="3773488" y="6037263"/>
          <p14:tracePt t="197324" x="3773488" y="6045200"/>
          <p14:tracePt t="197338" x="3773488" y="6054725"/>
          <p14:tracePt t="197359" x="3773488" y="6062663"/>
          <p14:tracePt t="197423" x="3773488" y="6072188"/>
          <p14:tracePt t="197459" x="3773488" y="6080125"/>
          <p14:tracePt t="197608" x="3773488" y="6072188"/>
          <p14:tracePt t="197622" x="3773488" y="6062663"/>
          <p14:tracePt t="197629" x="3773488" y="6045200"/>
          <p14:tracePt t="197636" x="3773488" y="6037263"/>
          <p14:tracePt t="197644" x="3773488" y="6027738"/>
          <p14:tracePt t="197651" x="3763963" y="6019800"/>
          <p14:tracePt t="197666" x="3763963" y="6010275"/>
          <p14:tracePt t="197672" x="3763963" y="6002338"/>
          <p14:tracePt t="197694" x="3763963" y="5992813"/>
          <p14:tracePt t="197702" x="3763963" y="5984875"/>
          <p14:tracePt t="197716" x="3756025" y="5975350"/>
          <p14:tracePt t="197729" x="3756025" y="5967413"/>
          <p14:tracePt t="197737" x="3756025" y="5957888"/>
          <p14:tracePt t="197752" x="3756025" y="5949950"/>
          <p14:tracePt t="197772" x="3756025" y="5940425"/>
          <p14:tracePt t="197779" x="3756025" y="5932488"/>
          <p14:tracePt t="197795" x="3756025" y="5922963"/>
          <p14:tracePt t="197802" x="3746500" y="5897563"/>
          <p14:tracePt t="197816" x="3746500" y="5888038"/>
          <p14:tracePt t="197822" x="3746500" y="5880100"/>
          <p14:tracePt t="197829" x="3746500" y="5870575"/>
          <p14:tracePt t="197836" x="3746500" y="5862638"/>
          <p14:tracePt t="197843" x="3746500" y="5853113"/>
          <p14:tracePt t="197858" x="3738563" y="5845175"/>
          <p14:tracePt t="197867" x="3738563" y="5835650"/>
          <p14:tracePt t="197879" x="3738563" y="5827713"/>
          <p14:tracePt t="197893" x="3738563" y="5818188"/>
          <p14:tracePt t="197908" x="3738563" y="5810250"/>
          <p14:tracePt t="197944" x="3738563" y="5792788"/>
          <p14:tracePt t="197949" x="3738563" y="5783263"/>
          <p14:tracePt t="197957" x="3738563" y="5775325"/>
          <p14:tracePt t="197966" x="3738563" y="5765800"/>
          <p14:tracePt t="197979" x="3738563" y="5748338"/>
          <p14:tracePt t="197986" x="3738563" y="5740400"/>
          <p14:tracePt t="197993" x="3738563" y="5730875"/>
          <p14:tracePt t="198000" x="3738563" y="5722938"/>
          <p14:tracePt t="198008" x="3738563" y="5713413"/>
          <p14:tracePt t="198022" x="3738563" y="5705475"/>
          <p14:tracePt t="198043" x="3738563" y="5695950"/>
          <p14:tracePt t="198071" x="3738563" y="5688013"/>
          <p14:tracePt t="198085" x="3738563" y="5678488"/>
          <p14:tracePt t="198093" x="3738563" y="5670550"/>
          <p14:tracePt t="198107" x="3738563" y="5661025"/>
          <p14:tracePt t="198116" x="3738563" y="5653088"/>
          <p14:tracePt t="198143" x="3738563" y="5643563"/>
          <p14:tracePt t="198158" x="3738563" y="5635625"/>
          <p14:tracePt t="198178" x="3738563" y="5626100"/>
          <p14:tracePt t="198207" x="3738563" y="5618163"/>
          <p14:tracePt t="198221" x="3738563" y="5600700"/>
          <p14:tracePt t="198250" x="3738563" y="5591175"/>
          <p14:tracePt t="198265" x="3738563" y="5583238"/>
          <p14:tracePt t="198300" x="3738563" y="5573713"/>
          <p14:tracePt t="198314" x="3738563" y="5565775"/>
          <p14:tracePt t="198335" x="3738563" y="5556250"/>
          <p14:tracePt t="198399" x="3738563" y="5538788"/>
          <p14:tracePt t="198449" x="3738563" y="5530850"/>
          <p14:tracePt t="198464" x="3738563" y="5521325"/>
          <p14:tracePt t="198484" x="3738563" y="5513388"/>
          <p14:tracePt t="198520" x="3738563" y="5503863"/>
          <p14:tracePt t="198527" x="3738563" y="5495925"/>
          <p14:tracePt t="198542" x="3738563" y="5476875"/>
          <p14:tracePt t="198549" x="3738563" y="5468938"/>
          <p14:tracePt t="198567" x="3738563" y="5459413"/>
          <p14:tracePt t="198577" x="3738563" y="5451475"/>
          <p14:tracePt t="198592" x="3738563" y="5441950"/>
          <p14:tracePt t="198634" x="3738563" y="5434013"/>
          <p14:tracePt t="198670" x="3738563" y="5424488"/>
          <p14:tracePt t="198698" x="3738563" y="5416550"/>
          <p14:tracePt t="198734" x="3738563" y="5407025"/>
          <p14:tracePt t="198770" x="3738563" y="5399088"/>
          <p14:tracePt t="198926" x="3738563" y="5424488"/>
          <p14:tracePt t="198934" x="3746500" y="5434013"/>
          <p14:tracePt t="198941" x="3746500" y="5441950"/>
          <p14:tracePt t="198949" x="3756025" y="5459413"/>
          <p14:tracePt t="198955" x="3756025" y="5468938"/>
          <p14:tracePt t="198962" x="3756025" y="5476875"/>
          <p14:tracePt t="198969" x="3756025" y="5486400"/>
          <p14:tracePt t="198976" x="3756025" y="5503863"/>
          <p14:tracePt t="198990" x="3756025" y="5513388"/>
          <p14:tracePt t="199005" x="3756025" y="5521325"/>
          <p14:tracePt t="199019" x="3756025" y="5530850"/>
          <p14:tracePt t="199055" x="3756025" y="5538788"/>
          <p14:tracePt t="199069" x="3756025" y="5556250"/>
          <p14:tracePt t="199082" x="3763963" y="5556250"/>
          <p14:tracePt t="199089" x="3763963" y="5565775"/>
          <p14:tracePt t="199097" x="3763963" y="5573713"/>
          <p14:tracePt t="199111" x="3763963" y="5583238"/>
          <p14:tracePt t="199133" x="3763963" y="5591175"/>
          <p14:tracePt t="199149" x="3763963" y="5600700"/>
          <p14:tracePt t="199161" x="3763963" y="5626100"/>
          <p14:tracePt t="199175" x="3763963" y="5635625"/>
          <p14:tracePt t="199190" x="3763963" y="5643563"/>
          <p14:tracePt t="199198" x="3763963" y="5653088"/>
          <p14:tracePt t="199211" x="3763963" y="5661025"/>
          <p14:tracePt t="199218" x="3763963" y="5670550"/>
          <p14:tracePt t="199225" x="3763963" y="5678488"/>
          <p14:tracePt t="199233" x="3763963" y="5688013"/>
          <p14:tracePt t="199239" x="3763963" y="5695950"/>
          <p14:tracePt t="199261" x="3763963" y="5705475"/>
          <p14:tracePt t="199269" x="3763963" y="5713413"/>
          <p14:tracePt t="199283" x="3763963" y="5722938"/>
          <p14:tracePt t="199299" x="3763963" y="5730875"/>
          <p14:tracePt t="199303" x="3763963" y="5740400"/>
          <p14:tracePt t="199311" x="3763963" y="5748338"/>
          <p14:tracePt t="199319" x="3763963" y="5757863"/>
          <p14:tracePt t="199326" x="3763963" y="5765800"/>
          <p14:tracePt t="199339" x="3763963" y="5775325"/>
          <p14:tracePt t="199347" x="3763963" y="5783263"/>
          <p14:tracePt t="199361" x="3763963" y="5792788"/>
          <p14:tracePt t="199368" x="3763963" y="5810250"/>
          <p14:tracePt t="199382" x="3763963" y="5818188"/>
          <p14:tracePt t="199404" x="3763963" y="5827713"/>
          <p14:tracePt t="199410" x="3763963" y="5835650"/>
          <p14:tracePt t="199439" x="3763963" y="5845175"/>
          <p14:tracePt t="199454" x="3763963" y="5853113"/>
          <p14:tracePt t="199489" x="3763963" y="5862638"/>
          <p14:tracePt t="199503" x="3763963" y="5870575"/>
          <p14:tracePt t="199525" x="3763963" y="5880100"/>
          <p14:tracePt t="199553" x="3763963" y="5888038"/>
          <p14:tracePt t="199567" x="3763963" y="5897563"/>
          <p14:tracePt t="199582" x="3763963" y="5905500"/>
          <p14:tracePt t="199589" x="3763963" y="5922963"/>
          <p14:tracePt t="199604" x="3763963" y="5932488"/>
          <p14:tracePt t="199619" x="3763963" y="5940425"/>
          <p14:tracePt t="199626" x="3763963" y="5949950"/>
          <p14:tracePt t="199648" x="3763963" y="5957888"/>
          <p14:tracePt t="199668" x="3763963" y="5967413"/>
          <p14:tracePt t="199682" x="3763963" y="5975350"/>
          <p14:tracePt t="199697" x="3763963" y="5984875"/>
          <p14:tracePt t="199710" x="3763963" y="5992813"/>
          <p14:tracePt t="199747" x="3763963" y="6002338"/>
          <p14:tracePt t="199760" x="3763963" y="6010275"/>
          <p14:tracePt t="199768" x="3763963" y="6019800"/>
          <p14:tracePt t="199789" x="3763963" y="6027738"/>
          <p14:tracePt t="199796" x="3763963" y="6037263"/>
          <p14:tracePt t="199818" x="3763963" y="6054725"/>
          <p14:tracePt t="199825" x="3763963" y="6062663"/>
          <p14:tracePt t="199838" x="3763963" y="6072188"/>
          <p14:tracePt t="199846" x="3763963" y="6080125"/>
          <p14:tracePt t="199859" x="3763963" y="6089650"/>
          <p14:tracePt t="199882" x="3763963" y="6097588"/>
          <p14:tracePt t="199895" x="3763963" y="6107113"/>
          <p14:tracePt t="199910" x="3763963" y="6115050"/>
          <p14:tracePt t="199933" x="3763963" y="6124575"/>
          <p14:tracePt t="199946" x="3763963" y="6132513"/>
          <p14:tracePt t="199995" x="3763963" y="6142038"/>
          <p14:tracePt t="200031" x="3763963" y="6149975"/>
          <p14:tracePt t="200123" x="3756025" y="6149975"/>
          <p14:tracePt t="200145" x="3756025" y="6142038"/>
          <p14:tracePt t="200166" x="3746500" y="6142038"/>
          <p14:tracePt t="200173" x="3746500" y="6132513"/>
          <p14:tracePt t="200182" x="3746500" y="6124575"/>
          <p14:tracePt t="200187" x="3738563" y="6115050"/>
          <p14:tracePt t="200194" x="3738563" y="6107113"/>
          <p14:tracePt t="200202" x="3738563" y="6089650"/>
          <p14:tracePt t="200216" x="3738563" y="6080125"/>
          <p14:tracePt t="200232" x="3729038" y="6072188"/>
          <p14:tracePt t="200237" x="3729038" y="6062663"/>
          <p14:tracePt t="200252" x="3729038" y="6045200"/>
          <p14:tracePt t="200281" x="3729038" y="6037263"/>
          <p14:tracePt t="200295" x="3729038" y="6027738"/>
          <p14:tracePt t="200302" x="3721100" y="6019800"/>
          <p14:tracePt t="200337" x="3721100" y="6010275"/>
          <p14:tracePt t="200351" x="3721100" y="6002338"/>
          <p14:tracePt t="200373" x="3721100" y="5992813"/>
          <p14:tracePt t="200395" x="3721100" y="5975350"/>
          <p14:tracePt t="200430" x="3721100" y="5967413"/>
          <p14:tracePt t="200444" x="3721100" y="5957888"/>
          <p14:tracePt t="200458" x="3703638" y="5940425"/>
          <p14:tracePt t="200465" x="3703638" y="5932488"/>
          <p14:tracePt t="200472" x="3703638" y="5922963"/>
          <p14:tracePt t="200480" x="3703638" y="5905500"/>
          <p14:tracePt t="200487" x="3694113" y="5897563"/>
          <p14:tracePt t="200502" x="3694113" y="5888038"/>
          <p14:tracePt t="200508" x="3694113" y="5880100"/>
          <p14:tracePt t="200521" x="3694113" y="5870575"/>
          <p14:tracePt t="200537" x="3694113" y="5862638"/>
          <p14:tracePt t="200543" x="3694113" y="5853113"/>
          <p14:tracePt t="200558" x="3694113" y="5845175"/>
          <p14:tracePt t="200566" x="3694113" y="5835650"/>
          <p14:tracePt t="200584" x="3694113" y="5827713"/>
          <p14:tracePt t="200586" x="3694113" y="5818188"/>
          <p14:tracePt t="200593" x="3694113" y="5800725"/>
          <p14:tracePt t="200601" x="3694113" y="5792788"/>
          <p14:tracePt t="200615" x="3694113" y="5783263"/>
          <p14:tracePt t="200630" x="3694113" y="5775325"/>
          <p14:tracePt t="200636" x="3694113" y="5765800"/>
          <p14:tracePt t="200643" x="3694113" y="5757863"/>
          <p14:tracePt t="200657" x="3694113" y="5730875"/>
          <p14:tracePt t="200671" x="3694113" y="5722938"/>
          <p14:tracePt t="200679" x="3694113" y="5713413"/>
          <p14:tracePt t="200687" x="3694113" y="5705475"/>
          <p14:tracePt t="200693" x="3694113" y="5695950"/>
          <p14:tracePt t="200702" x="3694113" y="5688013"/>
          <p14:tracePt t="200722" x="3694113" y="5670550"/>
          <p14:tracePt t="200730" x="3694113" y="5661025"/>
          <p14:tracePt t="200743" x="3694113" y="5653088"/>
          <p14:tracePt t="200757" x="3694113" y="5643563"/>
          <p14:tracePt t="200772" x="3694113" y="5635625"/>
          <p14:tracePt t="200786" x="3694113" y="5626100"/>
          <p14:tracePt t="200801" x="3694113" y="5618163"/>
          <p14:tracePt t="200821" x="3694113" y="5608638"/>
          <p14:tracePt t="200836" x="3694113" y="5600700"/>
          <p14:tracePt t="200843" x="3694113" y="5591175"/>
          <p14:tracePt t="200866" x="3694113" y="5583238"/>
          <p14:tracePt t="200879" x="3694113" y="5573713"/>
          <p14:tracePt t="200907" x="3694113" y="5565775"/>
          <p14:tracePt t="200921" x="3694113" y="5556250"/>
          <p14:tracePt t="200935" x="3694113" y="5548313"/>
          <p14:tracePt t="200950" x="3694113" y="5538788"/>
          <p14:tracePt t="200965" x="3694113" y="5530850"/>
          <p14:tracePt t="201000" x="3694113" y="5521325"/>
          <p14:tracePt t="201013" x="3694113" y="5513388"/>
          <p14:tracePt t="201035" x="3694113" y="5503863"/>
          <p14:tracePt t="201063" x="3711575" y="5495925"/>
          <p14:tracePt t="201078" x="3711575" y="5476875"/>
          <p14:tracePt t="201106" x="3711575" y="5468938"/>
          <p14:tracePt t="201121" x="3711575" y="5459413"/>
          <p14:tracePt t="201128" x="3711575" y="5451475"/>
          <p14:tracePt t="201150" x="3711575" y="5441950"/>
          <p14:tracePt t="201165" x="3711575" y="5434013"/>
          <p14:tracePt t="201199" x="3711575" y="5416550"/>
          <p14:tracePt t="201213" x="3711575" y="5407025"/>
          <p14:tracePt t="201249" x="3711575" y="5399088"/>
          <p14:tracePt t="201271" x="3711575" y="5389563"/>
          <p14:tracePt t="201313" x="3711575" y="5381625"/>
          <p14:tracePt t="201349" x="3711575" y="5372100"/>
          <p14:tracePt t="201449" x="3721100" y="5372100"/>
          <p14:tracePt t="201470" x="3721100" y="5381625"/>
          <p14:tracePt t="201477" x="3729038" y="5389563"/>
          <p14:tracePt t="201484" x="3729038" y="5407025"/>
          <p14:tracePt t="201498" x="3729038" y="5424488"/>
          <p14:tracePt t="201506" x="3738563" y="5424488"/>
          <p14:tracePt t="201513" x="3738563" y="5441950"/>
          <p14:tracePt t="201519" x="3738563" y="5451475"/>
          <p14:tracePt t="201541" x="3746500" y="5459413"/>
          <p14:tracePt t="201548" x="3746500" y="5468938"/>
          <p14:tracePt t="201567" x="3746500" y="5486400"/>
          <p14:tracePt t="201570" x="3746500" y="5495925"/>
          <p14:tracePt t="201591" x="3746500" y="5503863"/>
          <p14:tracePt t="201605" x="3746500" y="5513388"/>
          <p14:tracePt t="201619" x="3746500" y="5521325"/>
          <p14:tracePt t="201655" x="3746500" y="5530850"/>
          <p14:tracePt t="201676" x="3746500" y="5538788"/>
          <p14:tracePt t="201691" x="3746500" y="5548313"/>
          <p14:tracePt t="201712" x="3746500" y="5556250"/>
          <p14:tracePt t="201727" x="3746500" y="5565775"/>
          <p14:tracePt t="201756" x="3746500" y="5573713"/>
          <p14:tracePt t="201769" x="3746500" y="5583238"/>
          <p14:tracePt t="201776" x="3746500" y="5591175"/>
          <p14:tracePt t="201783" x="3756025" y="5600700"/>
          <p14:tracePt t="201789" x="3756025" y="5618163"/>
          <p14:tracePt t="201805" x="3756025" y="5626100"/>
          <p14:tracePt t="201813" x="3756025" y="5635625"/>
          <p14:tracePt t="201827" x="3756025" y="5643563"/>
          <p14:tracePt t="201834" x="3756025" y="5653088"/>
          <p14:tracePt t="201840" x="3756025" y="5661025"/>
          <p14:tracePt t="201855" x="3756025" y="5678488"/>
          <p14:tracePt t="201869" x="3763963" y="5688013"/>
          <p14:tracePt t="201877" x="3763963" y="5705475"/>
          <p14:tracePt t="201890" x="3763963" y="5713413"/>
          <p14:tracePt t="201898" x="3763963" y="5722938"/>
          <p14:tracePt t="201904" x="3763963" y="5730875"/>
          <p14:tracePt t="201910" x="3763963" y="5740400"/>
          <p14:tracePt t="201918" x="3763963" y="5748338"/>
          <p14:tracePt t="201934" x="3763963" y="5757863"/>
          <p14:tracePt t="201940" x="3763963" y="5765800"/>
          <p14:tracePt t="201948" x="3763963" y="5775325"/>
          <p14:tracePt t="201961" x="3763963" y="5783263"/>
          <p14:tracePt t="201969" x="3763963" y="5792788"/>
          <p14:tracePt t="201984" x="3763963" y="5800725"/>
          <p14:tracePt t="201989" x="3763963" y="5810250"/>
          <p14:tracePt t="201998" x="3763963" y="5818188"/>
          <p14:tracePt t="202025" x="3763963" y="5827713"/>
          <p14:tracePt t="202033" x="3763963" y="5835650"/>
          <p14:tracePt t="202048" x="3773488" y="5845175"/>
          <p14:tracePt t="202061" x="3773488" y="5853113"/>
          <p14:tracePt t="202068" x="3773488" y="5862638"/>
          <p14:tracePt t="202083" x="3773488" y="5870575"/>
          <p14:tracePt t="202090" x="3773488" y="5880100"/>
          <p14:tracePt t="202104" x="3773488" y="5888038"/>
          <p14:tracePt t="202117" x="3773488" y="5897563"/>
          <p14:tracePt t="202125" x="3773488" y="5905500"/>
          <p14:tracePt t="202132" x="3773488" y="5915025"/>
          <p14:tracePt t="202154" x="3773488" y="5922963"/>
          <p14:tracePt t="202161" x="3773488" y="5932488"/>
          <p14:tracePt t="202198" x="3773488" y="5940425"/>
          <p14:tracePt t="202211" x="3773488" y="5949950"/>
          <p14:tracePt t="202240" x="3773488" y="5957888"/>
          <p14:tracePt t="202253" x="3773488" y="5967413"/>
          <p14:tracePt t="202268" x="3773488" y="5975350"/>
          <p14:tracePt t="202289" x="3773488" y="5984875"/>
          <p14:tracePt t="202304" x="3773488" y="5992813"/>
          <p14:tracePt t="202339" x="3773488" y="6002338"/>
          <p14:tracePt t="202346" x="3773488" y="6010275"/>
          <p14:tracePt t="202360" x="3781425" y="6019800"/>
          <p14:tracePt t="202389" x="3781425" y="6027738"/>
          <p14:tracePt t="202403" x="3781425" y="6037263"/>
          <p14:tracePt t="202418" x="3781425" y="6045200"/>
          <p14:tracePt t="202432" x="3781425" y="6054725"/>
          <p14:tracePt t="202453" x="3781425" y="6062663"/>
          <p14:tracePt t="202475" x="3790950" y="6072188"/>
          <p14:tracePt t="202488" x="3790950" y="6080125"/>
          <p14:tracePt t="202503" x="3790950" y="6089650"/>
          <p14:tracePt t="202532" x="3790950" y="6097588"/>
          <p14:tracePt t="202547" x="3790950" y="6107113"/>
          <p14:tracePt t="202560" x="3790950" y="6115050"/>
          <p14:tracePt t="202576" x="3790950" y="6124575"/>
          <p14:tracePt t="202582" x="3790950" y="6132513"/>
          <p14:tracePt t="202616" x="3790950" y="6142038"/>
          <p14:tracePt t="202638" x="3790950" y="6149975"/>
          <p14:tracePt t="202673" x="3790950" y="6159500"/>
          <p14:tracePt t="203173" x="3808413" y="6176963"/>
          <p14:tracePt t="203180" x="3833813" y="6194425"/>
          <p14:tracePt t="203187" x="3851275" y="6211888"/>
          <p14:tracePt t="203194" x="3886200" y="6246813"/>
          <p14:tracePt t="203201" x="3913188" y="6264275"/>
          <p14:tracePt t="203208" x="3938588" y="6281738"/>
          <p14:tracePt t="203216" x="3973513" y="6299200"/>
          <p14:tracePt t="203222" x="3990975" y="6324600"/>
          <p14:tracePt t="203231" x="4017963" y="6351588"/>
          <p14:tracePt t="203236" x="4052888" y="6369050"/>
          <p14:tracePt t="203243" x="4078288" y="6386513"/>
          <p14:tracePt t="203250" x="4113213" y="6411913"/>
          <p14:tracePt t="203258" x="4157663" y="6429375"/>
          <p14:tracePt t="203265" x="4183063" y="6438900"/>
          <p14:tracePt t="203271" x="4227513" y="6456363"/>
          <p14:tracePt t="203279" x="4244975" y="6473825"/>
          <p14:tracePt t="203286" x="4279900" y="6481763"/>
          <p14:tracePt t="203293" x="4314825" y="6499225"/>
          <p14:tracePt t="203300" x="4340225" y="6508750"/>
          <p14:tracePt t="203308" x="4357688" y="6508750"/>
          <p14:tracePt t="203316" x="4384675" y="6516688"/>
          <p14:tracePt t="203322" x="4402138" y="6526213"/>
          <p14:tracePt t="203330" x="4419600" y="6526213"/>
          <p14:tracePt t="203335" x="4437063" y="6534150"/>
          <p14:tracePt t="203343" x="4462463" y="6543675"/>
          <p14:tracePt t="203350" x="4489450" y="6543675"/>
          <p14:tracePt t="203358" x="4524375" y="6551613"/>
          <p14:tracePt t="203366" x="4567238" y="6551613"/>
          <p14:tracePt t="203371" x="4602163" y="6551613"/>
          <p14:tracePt t="203379" x="4654550" y="6561138"/>
          <p14:tracePt t="203385" x="4689475" y="6561138"/>
          <p14:tracePt t="203392" x="4733925" y="6561138"/>
          <p14:tracePt t="203400" x="4768850" y="6569075"/>
          <p14:tracePt t="203407" x="4776788" y="6569075"/>
          <p14:tracePt t="203416" x="4811713" y="6569075"/>
          <p14:tracePt t="203422" x="4838700" y="6569075"/>
          <p14:tracePt t="203429" x="4846638" y="6578600"/>
          <p14:tracePt t="203435" x="4864100" y="6578600"/>
          <p14:tracePt t="203442" x="4899025" y="6578600"/>
          <p14:tracePt t="203450" x="4926013" y="6586538"/>
          <p14:tracePt t="203457" x="4933950" y="6586538"/>
          <p14:tracePt t="203465" x="4978400" y="6586538"/>
          <p14:tracePt t="203471" x="5013325" y="6596063"/>
          <p14:tracePt t="203480" x="5073650" y="6596063"/>
          <p14:tracePt t="203485" x="5118100" y="6596063"/>
          <p14:tracePt t="203492" x="5187950" y="6596063"/>
          <p14:tracePt t="203500" x="5248275" y="6596063"/>
          <p14:tracePt t="203507" x="5283200" y="6596063"/>
          <p14:tracePt t="203515" x="5327650" y="6596063"/>
          <p14:tracePt t="203521" x="5370513" y="6596063"/>
          <p14:tracePt t="203529" x="5405438" y="6596063"/>
          <p14:tracePt t="203536" x="5449888" y="6596063"/>
          <p14:tracePt t="203543" x="5492750" y="6596063"/>
          <p14:tracePt t="203550" x="5554663" y="6596063"/>
          <p14:tracePt t="203558" x="5597525" y="6586538"/>
          <p14:tracePt t="203565" x="5659438" y="6569075"/>
          <p14:tracePt t="203581" x="5764213" y="6569075"/>
          <p14:tracePt t="203586" x="5842000" y="6561138"/>
          <p14:tracePt t="203593" x="5886450" y="6561138"/>
          <p14:tracePt t="203601" x="5938838" y="6543675"/>
          <p14:tracePt t="203608" x="5991225" y="6543675"/>
          <p14:tracePt t="203616" x="6051550" y="6543675"/>
          <p14:tracePt t="203621" x="6096000" y="6543675"/>
          <p14:tracePt t="203629" x="6175375" y="6543675"/>
          <p14:tracePt t="203637" x="6245225" y="6543675"/>
          <p14:tracePt t="203643" x="6288088" y="6543675"/>
          <p14:tracePt t="203650" x="6350000" y="6534150"/>
          <p14:tracePt t="203657" x="6384925" y="6534150"/>
          <p14:tracePt t="203666" x="6427788" y="6534150"/>
          <p14:tracePt t="203671" x="6454775" y="6534150"/>
          <p14:tracePt t="203679" x="6472238" y="6534150"/>
          <p14:tracePt t="203685" x="6507163" y="6534150"/>
          <p14:tracePt t="203693" x="6532563" y="6534150"/>
          <p14:tracePt t="203701" x="6542088" y="6526213"/>
          <p14:tracePt t="203708" x="6577013" y="6526213"/>
          <p14:tracePt t="203714" x="6602413" y="6526213"/>
          <p14:tracePt t="203720" x="6629400" y="6526213"/>
          <p14:tracePt t="203729" x="6672263" y="6508750"/>
          <p14:tracePt t="203736" x="6707188" y="6508750"/>
          <p14:tracePt t="203742" x="6769100" y="6491288"/>
          <p14:tracePt t="203750" x="6811963" y="6473825"/>
          <p14:tracePt t="203756" x="6864350" y="6464300"/>
          <p14:tracePt t="203764" x="6881813" y="6456363"/>
          <p14:tracePt t="203772" x="6926263" y="6456363"/>
          <p14:tracePt t="203779" x="6951663" y="6446838"/>
          <p14:tracePt t="203785" x="6978650" y="6446838"/>
          <p14:tracePt t="203792" x="6996113" y="6438900"/>
          <p14:tracePt t="203800" x="7021513" y="6429375"/>
          <p14:tracePt t="203808" x="7048500" y="6429375"/>
          <p14:tracePt t="203815" x="7065963" y="6421438"/>
          <p14:tracePt t="203820" x="7108825" y="6411913"/>
          <p14:tracePt t="203827" x="7143750" y="6411913"/>
          <p14:tracePt t="203836" x="7188200" y="6403975"/>
          <p14:tracePt t="203843" x="7223125" y="6386513"/>
          <p14:tracePt t="203850" x="7283450" y="6376988"/>
          <p14:tracePt t="203857" x="7327900" y="6376988"/>
          <p14:tracePt t="203866" x="7388225" y="6369050"/>
          <p14:tracePt t="203870" x="7423150" y="6359525"/>
          <p14:tracePt t="203880" x="7485063" y="6359525"/>
          <p14:tracePt t="203885" x="7510463" y="6359525"/>
          <p14:tracePt t="203891" x="7572375" y="6351588"/>
          <p14:tracePt t="203900" x="7597775" y="6351588"/>
          <p14:tracePt t="203906" x="7642225" y="6351588"/>
          <p14:tracePt t="203914" x="7659688" y="6351588"/>
          <p14:tracePt t="203921" x="7685088" y="6342063"/>
          <p14:tracePt t="203927" x="7702550" y="6342063"/>
          <p14:tracePt t="203934" x="7720013" y="6342063"/>
          <p14:tracePt t="203941" x="7747000" y="6342063"/>
          <p14:tracePt t="203949" x="7764463" y="6334125"/>
          <p14:tracePt t="203957" x="7789863" y="6334125"/>
          <p14:tracePt t="203965" x="7824788" y="6324600"/>
          <p14:tracePt t="203970" x="7859713" y="6316663"/>
          <p14:tracePt t="203978" x="7921625" y="6289675"/>
          <p14:tracePt t="203985" x="7991475" y="6264275"/>
          <p14:tracePt t="203992" x="8078788" y="6229350"/>
          <p14:tracePt t="204000" x="8174038" y="6184900"/>
          <p14:tracePt t="204006" x="8278813" y="6159500"/>
          <p14:tracePt t="204014" x="8366125" y="6124575"/>
          <p14:tracePt t="204020" x="8428038" y="6107113"/>
          <p14:tracePt t="204029" x="8505825" y="6097588"/>
          <p14:tracePt t="204034" x="8585200" y="6072188"/>
          <p14:tracePt t="204042" x="8620125" y="6062663"/>
          <p14:tracePt t="204050" x="8662988" y="6054725"/>
          <p14:tracePt t="204056" x="8689975" y="6045200"/>
          <p14:tracePt t="204064" x="8715375" y="6037263"/>
          <p14:tracePt t="204069" x="8742363" y="6027738"/>
          <p14:tracePt t="204077" x="8785225" y="6002338"/>
          <p14:tracePt t="204825" x="8767763" y="5922963"/>
          <p14:tracePt t="204832" x="8750300" y="5853113"/>
          <p14:tracePt t="204839" x="8724900" y="5757863"/>
          <p14:tracePt t="204847" x="8715375" y="5688013"/>
          <p14:tracePt t="204854" x="8680450" y="5618163"/>
          <p14:tracePt t="204862" x="8672513" y="5530850"/>
          <p14:tracePt t="204868" x="8655050" y="5468938"/>
          <p14:tracePt t="204876" x="8628063" y="5389563"/>
          <p14:tracePt t="204883" x="8620125" y="5284788"/>
          <p14:tracePt t="204888" x="8593138" y="5197475"/>
          <p14:tracePt t="204897" x="8575675" y="5119688"/>
          <p14:tracePt t="204904" x="8558213" y="5005388"/>
          <p14:tracePt t="204911" x="8550275" y="4910138"/>
          <p14:tracePt t="204918" x="8540750" y="4813300"/>
          <p14:tracePt t="204925" x="8523288" y="4691063"/>
          <p14:tracePt t="204932" x="8505825" y="4603750"/>
          <p14:tracePt t="204939" x="8505825" y="4498975"/>
          <p14:tracePt t="204947" x="8497888" y="4438650"/>
          <p14:tracePt t="204954" x="8480425" y="4368800"/>
          <p14:tracePt t="204962" x="8480425" y="4306888"/>
          <p14:tracePt t="204968" x="8462963" y="4254500"/>
          <p14:tracePt t="204974" x="8453438" y="4184650"/>
          <p14:tracePt t="204983" x="8445500" y="4105275"/>
          <p14:tracePt t="204989" x="8428038" y="4027488"/>
          <p14:tracePt t="204997" x="8418513" y="3913188"/>
          <p14:tracePt t="205003" x="8410575" y="3783013"/>
          <p14:tracePt t="205011" x="8410575" y="3608388"/>
          <p14:tracePt t="205018" x="8393113" y="3416300"/>
          <p14:tracePt t="205025" x="8393113" y="3179763"/>
          <p14:tracePt t="205032" x="8383588" y="2987675"/>
          <p14:tracePt t="205039" x="8366125" y="2830513"/>
          <p14:tracePt t="205047" x="8340725" y="2646363"/>
          <p14:tracePt t="205053" x="8340725" y="2516188"/>
          <p14:tracePt t="205061" x="8331200" y="2411413"/>
          <p14:tracePt t="205067" x="8323263" y="2341563"/>
          <p14:tracePt t="205074" x="8305800" y="2262188"/>
          <p14:tracePt t="205082" x="8296275" y="2201863"/>
          <p14:tracePt t="205088" x="8288338" y="2174875"/>
          <p14:tracePt t="205097" x="8278813" y="2139950"/>
          <p14:tracePt t="205103" x="8261350" y="2097088"/>
          <p14:tracePt t="205109" x="8243888" y="2017713"/>
          <p14:tracePt t="205117" x="8218488" y="1957388"/>
          <p14:tracePt t="205125" x="8208963" y="1852613"/>
          <p14:tracePt t="205132" x="8208963" y="1738313"/>
          <p14:tracePt t="205138" x="8208963" y="1608138"/>
          <p14:tracePt t="205147" x="8201025" y="1485900"/>
          <p14:tracePt t="205154" x="8201025" y="1389063"/>
          <p14:tracePt t="205160" x="8183563" y="1309688"/>
          <p14:tracePt t="205167" x="8174038" y="1249363"/>
          <p14:tracePt t="205173" x="8174038" y="1187450"/>
          <p14:tracePt t="205181" x="8166100" y="1162050"/>
          <p14:tracePt t="205188" x="8166100" y="1144588"/>
          <p14:tracePt t="205197" x="8166100" y="1127125"/>
          <p14:tracePt t="205202" x="8166100" y="1117600"/>
          <p14:tracePt t="205524" x="8156575" y="1074738"/>
          <p14:tracePt t="205531" x="8156575" y="995363"/>
          <p14:tracePt t="205538" x="8148638" y="900113"/>
          <p14:tracePt t="205547" x="8139113" y="838200"/>
          <p14:tracePt t="205552" x="8131175" y="742950"/>
          <p14:tracePt t="205559" x="8113713" y="681038"/>
          <p14:tracePt t="205582" x="8069263" y="550863"/>
          <p14:tracePt t="205587" x="8069263" y="523875"/>
          <p14:tracePt t="205595" x="8061325" y="488950"/>
          <p14:tracePt t="205602" x="8051800" y="481013"/>
          <p14:tracePt t="205608" x="8043863" y="454025"/>
          <p14:tracePt t="205615" x="8043863" y="401638"/>
          <p14:tracePt t="205623" x="8034338" y="341313"/>
          <p14:tracePt t="205630" x="8034338" y="254000"/>
          <p14:tracePt t="205637" x="8034338" y="166688"/>
          <p14:tracePt t="205646" x="8034338" y="619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D2952F5-0765-4DEA-8F7A-89631F1E3C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1513" y="116613"/>
            <a:ext cx="4291399" cy="6318714"/>
          </a:xfrm>
          <a:prstGeom prst="rect">
            <a:avLst/>
          </a:prstGeom>
        </p:spPr>
      </p:pic>
      <p:sp>
        <p:nvSpPr>
          <p:cNvPr id="7" name="Vänster klammerparentes 6">
            <a:extLst>
              <a:ext uri="{FF2B5EF4-FFF2-40B4-BE49-F238E27FC236}">
                <a16:creationId xmlns:a16="http://schemas.microsoft.com/office/drawing/2014/main" id="{C2259DAD-CDCD-4F20-A1D6-C72998E12035}"/>
              </a:ext>
            </a:extLst>
          </p:cNvPr>
          <p:cNvSpPr/>
          <p:nvPr/>
        </p:nvSpPr>
        <p:spPr>
          <a:xfrm>
            <a:off x="3018408" y="2325950"/>
            <a:ext cx="790112" cy="242360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3" name="Vänster klammerparentes 22">
            <a:extLst>
              <a:ext uri="{FF2B5EF4-FFF2-40B4-BE49-F238E27FC236}">
                <a16:creationId xmlns:a16="http://schemas.microsoft.com/office/drawing/2014/main" id="{67C4748D-82FF-4A9D-920A-A443E1D6BEA3}"/>
              </a:ext>
            </a:extLst>
          </p:cNvPr>
          <p:cNvSpPr/>
          <p:nvPr/>
        </p:nvSpPr>
        <p:spPr>
          <a:xfrm>
            <a:off x="3647392" y="754602"/>
            <a:ext cx="45719" cy="45276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textruta 23">
            <a:extLst>
              <a:ext uri="{FF2B5EF4-FFF2-40B4-BE49-F238E27FC236}">
                <a16:creationId xmlns:a16="http://schemas.microsoft.com/office/drawing/2014/main" id="{46D59EF9-F872-4691-B11D-F29D9C2133F0}"/>
              </a:ext>
            </a:extLst>
          </p:cNvPr>
          <p:cNvSpPr txBox="1"/>
          <p:nvPr/>
        </p:nvSpPr>
        <p:spPr>
          <a:xfrm>
            <a:off x="248575" y="754602"/>
            <a:ext cx="3332938" cy="461665"/>
          </a:xfrm>
          <a:prstGeom prst="rect">
            <a:avLst/>
          </a:prstGeom>
          <a:noFill/>
        </p:spPr>
        <p:txBody>
          <a:bodyPr wrap="square" rtlCol="0">
            <a:spAutoFit/>
          </a:bodyPr>
          <a:lstStyle/>
          <a:p>
            <a:pPr algn="ctr"/>
            <a:r>
              <a:rPr lang="sv-SE" sz="1200" b="1" dirty="0">
                <a:solidFill>
                  <a:srgbClr val="FF0000"/>
                </a:solidFill>
                <a:latin typeface="Century Gothic" panose="020B0502020202020204" pitchFamily="34" charset="0"/>
              </a:rPr>
              <a:t>Här redovisar du det utgående saldot på huvudmannens konton.</a:t>
            </a:r>
          </a:p>
        </p:txBody>
      </p:sp>
      <p:sp>
        <p:nvSpPr>
          <p:cNvPr id="25" name="textruta 24">
            <a:extLst>
              <a:ext uri="{FF2B5EF4-FFF2-40B4-BE49-F238E27FC236}">
                <a16:creationId xmlns:a16="http://schemas.microsoft.com/office/drawing/2014/main" id="{0FF0A40E-85E4-4185-9E8A-4F5670ECA0C9}"/>
              </a:ext>
            </a:extLst>
          </p:cNvPr>
          <p:cNvSpPr txBox="1"/>
          <p:nvPr/>
        </p:nvSpPr>
        <p:spPr>
          <a:xfrm>
            <a:off x="177554" y="2967335"/>
            <a:ext cx="2669646" cy="1200329"/>
          </a:xfrm>
          <a:prstGeom prst="rect">
            <a:avLst/>
          </a:prstGeom>
          <a:noFill/>
        </p:spPr>
        <p:txBody>
          <a:bodyPr wrap="square" rtlCol="0">
            <a:spAutoFit/>
          </a:bodyPr>
          <a:lstStyle/>
          <a:p>
            <a:pPr algn="ctr"/>
            <a:r>
              <a:rPr lang="sv-SE" sz="1200" b="1" dirty="0">
                <a:solidFill>
                  <a:srgbClr val="FF0000"/>
                </a:solidFill>
                <a:latin typeface="Century Gothic" panose="020B0502020202020204" pitchFamily="34" charset="0"/>
              </a:rPr>
              <a:t>Här redovisar du de utgifter som huvudmannen haft under året/perioden.</a:t>
            </a:r>
            <a:br>
              <a:rPr lang="sv-SE" sz="1200" b="1" dirty="0">
                <a:solidFill>
                  <a:srgbClr val="FF0000"/>
                </a:solidFill>
                <a:latin typeface="Century Gothic" panose="020B0502020202020204" pitchFamily="34" charset="0"/>
              </a:rPr>
            </a:br>
            <a:br>
              <a:rPr lang="sv-SE" sz="1200" b="1" dirty="0">
                <a:solidFill>
                  <a:srgbClr val="FF0000"/>
                </a:solidFill>
                <a:latin typeface="Century Gothic" panose="020B0502020202020204" pitchFamily="34" charset="0"/>
              </a:rPr>
            </a:br>
            <a:r>
              <a:rPr lang="sv-SE" sz="1200" b="1" dirty="0">
                <a:solidFill>
                  <a:srgbClr val="FF0000"/>
                </a:solidFill>
                <a:latin typeface="Century Gothic" panose="020B0502020202020204" pitchFamily="34" charset="0"/>
              </a:rPr>
              <a:t>Kom ihåg att ange skatten som en utgift!</a:t>
            </a:r>
          </a:p>
        </p:txBody>
      </p:sp>
      <p:sp>
        <p:nvSpPr>
          <p:cNvPr id="26" name="Vänster klammerparentes 25">
            <a:extLst>
              <a:ext uri="{FF2B5EF4-FFF2-40B4-BE49-F238E27FC236}">
                <a16:creationId xmlns:a16="http://schemas.microsoft.com/office/drawing/2014/main" id="{7C5069A6-30B9-4AB5-825C-8DD9D9F21487}"/>
              </a:ext>
            </a:extLst>
          </p:cNvPr>
          <p:cNvSpPr/>
          <p:nvPr/>
        </p:nvSpPr>
        <p:spPr>
          <a:xfrm>
            <a:off x="3581513" y="5086905"/>
            <a:ext cx="111598" cy="132277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7" name="textruta 26">
            <a:extLst>
              <a:ext uri="{FF2B5EF4-FFF2-40B4-BE49-F238E27FC236}">
                <a16:creationId xmlns:a16="http://schemas.microsoft.com/office/drawing/2014/main" id="{F51BD0D0-2CF1-4583-B195-B65A8E180D56}"/>
              </a:ext>
            </a:extLst>
          </p:cNvPr>
          <p:cNvSpPr txBox="1"/>
          <p:nvPr/>
        </p:nvSpPr>
        <p:spPr>
          <a:xfrm>
            <a:off x="1185169" y="5425125"/>
            <a:ext cx="2228295" cy="646331"/>
          </a:xfrm>
          <a:prstGeom prst="rect">
            <a:avLst/>
          </a:prstGeom>
          <a:noFill/>
        </p:spPr>
        <p:txBody>
          <a:bodyPr wrap="square" rtlCol="0">
            <a:spAutoFit/>
          </a:bodyPr>
          <a:lstStyle/>
          <a:p>
            <a:pPr algn="ctr"/>
            <a:r>
              <a:rPr lang="sv-SE" sz="1200" b="1" dirty="0">
                <a:solidFill>
                  <a:srgbClr val="FF0000"/>
                </a:solidFill>
                <a:latin typeface="Century Gothic" panose="020B0502020202020204" pitchFamily="34" charset="0"/>
              </a:rPr>
              <a:t>Här redovisar du</a:t>
            </a:r>
            <a:br>
              <a:rPr lang="sv-SE" sz="1200" b="1" dirty="0">
                <a:solidFill>
                  <a:srgbClr val="FF0000"/>
                </a:solidFill>
                <a:latin typeface="Century Gothic" panose="020B0502020202020204" pitchFamily="34" charset="0"/>
              </a:rPr>
            </a:br>
            <a:r>
              <a:rPr lang="sv-SE" sz="1200" b="1" dirty="0">
                <a:solidFill>
                  <a:srgbClr val="FF0000"/>
                </a:solidFill>
                <a:latin typeface="Century Gothic" panose="020B0502020202020204" pitchFamily="34" charset="0"/>
              </a:rPr>
              <a:t>fastighet, bostadsrätt</a:t>
            </a:r>
            <a:br>
              <a:rPr lang="sv-SE" sz="1200" b="1" dirty="0">
                <a:solidFill>
                  <a:srgbClr val="FF0000"/>
                </a:solidFill>
                <a:latin typeface="Century Gothic" panose="020B0502020202020204" pitchFamily="34" charset="0"/>
              </a:rPr>
            </a:br>
            <a:r>
              <a:rPr lang="sv-SE" sz="1200" b="1" dirty="0">
                <a:solidFill>
                  <a:srgbClr val="FF0000"/>
                </a:solidFill>
                <a:latin typeface="Century Gothic" panose="020B0502020202020204" pitchFamily="34" charset="0"/>
              </a:rPr>
              <a:t>och värdepapper</a:t>
            </a:r>
          </a:p>
        </p:txBody>
      </p:sp>
      <p:pic>
        <p:nvPicPr>
          <p:cNvPr id="5" name="Ljud 4">
            <a:hlinkClick r:id="" action="ppaction://media"/>
            <a:extLst>
              <a:ext uri="{FF2B5EF4-FFF2-40B4-BE49-F238E27FC236}">
                <a16:creationId xmlns:a16="http://schemas.microsoft.com/office/drawing/2014/main" id="{E009E84F-C34F-27F0-37E5-0043C1DCA6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9352456"/>
      </p:ext>
    </p:extLst>
  </p:cSld>
  <p:clrMapOvr>
    <a:masterClrMapping/>
  </p:clrMapOvr>
  <mc:AlternateContent xmlns:mc="http://schemas.openxmlformats.org/markup-compatibility/2006" xmlns:p14="http://schemas.microsoft.com/office/powerpoint/2010/main">
    <mc:Choice Requires="p14">
      <p:transition spd="slow" p14:dur="2000" advTm="249006"/>
    </mc:Choice>
    <mc:Fallback xmlns="">
      <p:transition spd="slow" advTm="24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26" x="8208963" y="17463"/>
          <p14:tracePt t="1433" x="8208963" y="26988"/>
          <p14:tracePt t="1447" x="8208963" y="52388"/>
          <p14:tracePt t="1456" x="8208963" y="61913"/>
          <p14:tracePt t="1469" x="8208963" y="69850"/>
          <p14:tracePt t="1476" x="8208963" y="79375"/>
          <p14:tracePt t="1483" x="8218488" y="79375"/>
          <p14:tracePt t="1490" x="8218488" y="87313"/>
          <p14:tracePt t="1498" x="8226425" y="104775"/>
          <p14:tracePt t="1507" x="8226425" y="114300"/>
          <p14:tracePt t="1512" x="8226425" y="131763"/>
          <p14:tracePt t="1519" x="8235950" y="149225"/>
          <p14:tracePt t="1526" x="8243888" y="149225"/>
          <p14:tracePt t="1534" x="8243888" y="166688"/>
          <p14:tracePt t="1541" x="8243888" y="174625"/>
          <p14:tracePt t="1547" x="8243888" y="192088"/>
          <p14:tracePt t="1557" x="8243888" y="201613"/>
          <p14:tracePt t="1561" x="8253413" y="209550"/>
          <p14:tracePt t="1576" x="8253413" y="227013"/>
          <p14:tracePt t="1584" x="8261350" y="236538"/>
          <p14:tracePt t="1597" x="8261350" y="254000"/>
          <p14:tracePt t="1612" x="8270875" y="261938"/>
          <p14:tracePt t="1619" x="8270875" y="271463"/>
          <p14:tracePt t="1626" x="8270875" y="279400"/>
          <p14:tracePt t="1641" x="8270875" y="288925"/>
          <p14:tracePt t="1647" x="8270875" y="296863"/>
          <p14:tracePt t="1661" x="8278813" y="296863"/>
          <p14:tracePt t="1668" x="8278813" y="314325"/>
          <p14:tracePt t="1683" x="8278813" y="323850"/>
          <p14:tracePt t="1698" x="8288338" y="323850"/>
          <p14:tracePt t="1711" x="8288338" y="331788"/>
          <p14:tracePt t="1732" x="8288338" y="341313"/>
          <p14:tracePt t="1756" x="8288338" y="349250"/>
          <p14:tracePt t="1768" x="8296275" y="349250"/>
          <p14:tracePt t="1825" x="8296275" y="358775"/>
          <p14:tracePt t="1840" x="8305800" y="358775"/>
          <p14:tracePt t="15526" x="8296275" y="366713"/>
          <p14:tracePt t="15534" x="8278813" y="376238"/>
          <p14:tracePt t="15540" x="8261350" y="376238"/>
          <p14:tracePt t="15548" x="8235950" y="376238"/>
          <p14:tracePt t="15555" x="8218488" y="384175"/>
          <p14:tracePt t="15562" x="8208963" y="384175"/>
          <p14:tracePt t="15570" x="8191500" y="384175"/>
          <p14:tracePt t="15576" x="8183563" y="384175"/>
          <p14:tracePt t="15586" x="8156575" y="384175"/>
          <p14:tracePt t="15590" x="8148638" y="384175"/>
          <p14:tracePt t="15597" x="8139113" y="393700"/>
          <p14:tracePt t="15604" x="8131175" y="393700"/>
          <p14:tracePt t="15612" x="8113713" y="393700"/>
          <p14:tracePt t="15626" x="8096250" y="393700"/>
          <p14:tracePt t="15635" x="8086725" y="393700"/>
          <p14:tracePt t="15640" x="8078788" y="393700"/>
          <p14:tracePt t="15647" x="8061325" y="393700"/>
          <p14:tracePt t="15654" x="8043863" y="401638"/>
          <p14:tracePt t="15661" x="8016875" y="401638"/>
          <p14:tracePt t="15669" x="7999413" y="401638"/>
          <p14:tracePt t="15676" x="7981950" y="401638"/>
          <p14:tracePt t="15685" x="7947025" y="411163"/>
          <p14:tracePt t="15690" x="7929563" y="411163"/>
          <p14:tracePt t="15697" x="7921625" y="419100"/>
          <p14:tracePt t="15704" x="7904163" y="419100"/>
          <p14:tracePt t="15711" x="7886700" y="436563"/>
          <p14:tracePt t="15720" x="7877175" y="436563"/>
          <p14:tracePt t="15726" x="7859713" y="436563"/>
          <p14:tracePt t="15735" x="7851775" y="436563"/>
          <p14:tracePt t="15740" x="7842250" y="446088"/>
          <p14:tracePt t="15747" x="7834313" y="446088"/>
          <p14:tracePt t="15754" x="7824788" y="454025"/>
          <p14:tracePt t="15769" x="7824788" y="463550"/>
          <p14:tracePt t="15776" x="7799388" y="463550"/>
          <p14:tracePt t="15784" x="7789863" y="463550"/>
          <p14:tracePt t="15797" x="7789863" y="471488"/>
          <p14:tracePt t="15804" x="7781925" y="471488"/>
          <p14:tracePt t="15811" x="7781925" y="481013"/>
          <p14:tracePt t="15819" x="7772400" y="481013"/>
          <p14:tracePt t="15847" x="7764463" y="481013"/>
          <p14:tracePt t="15861" x="7754938" y="481013"/>
          <p14:tracePt t="15869" x="7754938" y="498475"/>
          <p14:tracePt t="15875" x="7747000" y="498475"/>
          <p14:tracePt t="15897" x="7737475" y="498475"/>
          <p14:tracePt t="15918" x="7729538" y="498475"/>
          <p14:tracePt t="15939" x="7720013" y="498475"/>
          <p14:tracePt t="15960" x="7712075" y="498475"/>
          <p14:tracePt t="15968" x="7702550" y="506413"/>
          <p14:tracePt t="15989" x="7694613" y="506413"/>
          <p14:tracePt t="15997" x="7677150" y="506413"/>
          <p14:tracePt t="16025" x="7667625" y="506413"/>
          <p14:tracePt t="16046" x="7659688" y="506413"/>
          <p14:tracePt t="16096" x="7650163" y="506413"/>
          <p14:tracePt t="16118" x="7642225" y="506413"/>
          <p14:tracePt t="16138" x="7632700" y="506413"/>
          <p14:tracePt t="16175" x="7615238" y="488950"/>
          <p14:tracePt t="16197" x="7607300" y="488950"/>
          <p14:tracePt t="16218" x="7597775" y="488950"/>
          <p14:tracePt t="16232" x="7589838" y="488950"/>
          <p14:tracePt t="16247" x="7580313" y="488950"/>
          <p14:tracePt t="16253" x="7572375" y="481013"/>
          <p14:tracePt t="16259" x="7562850" y="481013"/>
          <p14:tracePt t="16274" x="7554913" y="481013"/>
          <p14:tracePt t="16281" x="7545388" y="481013"/>
          <p14:tracePt t="16295" x="7537450" y="481013"/>
          <p14:tracePt t="16318" x="7527925" y="481013"/>
          <p14:tracePt t="16331" x="7519988" y="481013"/>
          <p14:tracePt t="16338" x="7510463" y="481013"/>
          <p14:tracePt t="16345" x="7502525" y="471488"/>
          <p14:tracePt t="16354" x="7493000" y="471488"/>
          <p14:tracePt t="16360" x="7485063" y="471488"/>
          <p14:tracePt t="16368" x="7475538" y="471488"/>
          <p14:tracePt t="16374" x="7467600" y="471488"/>
          <p14:tracePt t="17685" x="7458075" y="471488"/>
          <p14:tracePt t="17706" x="7450138" y="471488"/>
          <p14:tracePt t="17720" x="7450138" y="481013"/>
          <p14:tracePt t="17727" x="7440613" y="481013"/>
          <p14:tracePt t="17735" x="7432675" y="481013"/>
          <p14:tracePt t="17749" x="7423150" y="481013"/>
          <p14:tracePt t="17755" x="7423150" y="488950"/>
          <p14:tracePt t="17770" x="7415213" y="488950"/>
          <p14:tracePt t="17786" x="7405688" y="488950"/>
          <p14:tracePt t="17791" x="7405688" y="498475"/>
          <p14:tracePt t="17805" x="7397750" y="498475"/>
          <p14:tracePt t="17827" x="7388225" y="498475"/>
          <p14:tracePt t="17862" x="7380288" y="498475"/>
          <p14:tracePt t="17933" x="7370763" y="498475"/>
          <p14:tracePt t="17955" x="7362825" y="498475"/>
          <p14:tracePt t="17976" x="7353300" y="498475"/>
          <p14:tracePt t="17983" x="7335838" y="498475"/>
          <p14:tracePt t="17998" x="7327900" y="498475"/>
          <p14:tracePt t="18004" x="7318375" y="498475"/>
          <p14:tracePt t="18012" x="7310438" y="498475"/>
          <p14:tracePt t="18019" x="7300913" y="498475"/>
          <p14:tracePt t="18026" x="7292975" y="498475"/>
          <p14:tracePt t="18040" x="7265988" y="498475"/>
          <p14:tracePt t="18047" x="7258050" y="498475"/>
          <p14:tracePt t="18061" x="7248525" y="498475"/>
          <p14:tracePt t="18070" x="7240588" y="498475"/>
          <p14:tracePt t="18084" x="7223125" y="498475"/>
          <p14:tracePt t="18097" x="7205663" y="498475"/>
          <p14:tracePt t="18111" x="7196138" y="498475"/>
          <p14:tracePt t="18119" x="7188200" y="498475"/>
          <p14:tracePt t="18140" x="7178675" y="498475"/>
          <p14:tracePt t="18148" x="7170738" y="498475"/>
          <p14:tracePt t="18161" x="7161213" y="498475"/>
          <p14:tracePt t="18169" x="7143750" y="498475"/>
          <p14:tracePt t="18176" x="7143750" y="506413"/>
          <p14:tracePt t="18185" x="7126288" y="506413"/>
          <p14:tracePt t="18189" x="7118350" y="506413"/>
          <p14:tracePt t="18204" x="7100888" y="506413"/>
          <p14:tracePt t="18211" x="7091363" y="506413"/>
          <p14:tracePt t="18218" x="7083425" y="506413"/>
          <p14:tracePt t="18234" x="7073900" y="506413"/>
          <p14:tracePt t="18239" x="7065963" y="506413"/>
          <p14:tracePt t="18261" x="7048500" y="506413"/>
          <p14:tracePt t="18275" x="7038975" y="506413"/>
          <p14:tracePt t="18283" x="7031038" y="506413"/>
          <p14:tracePt t="18289" x="7013575" y="506413"/>
          <p14:tracePt t="18297" x="7004050" y="506413"/>
          <p14:tracePt t="18304" x="6996113" y="506413"/>
          <p14:tracePt t="18311" x="6986588" y="506413"/>
          <p14:tracePt t="18318" x="6978650" y="506413"/>
          <p14:tracePt t="18325" x="6969125" y="506413"/>
          <p14:tracePt t="18339" x="6951663" y="506413"/>
          <p14:tracePt t="18346" x="6943725" y="506413"/>
          <p14:tracePt t="18353" x="6934200" y="506413"/>
          <p14:tracePt t="18360" x="6926263" y="498475"/>
          <p14:tracePt t="18368" x="6916738" y="498475"/>
          <p14:tracePt t="18375" x="6899275" y="498475"/>
          <p14:tracePt t="18383" x="6881813" y="498475"/>
          <p14:tracePt t="18389" x="6873875" y="498475"/>
          <p14:tracePt t="18396" x="6864350" y="488950"/>
          <p14:tracePt t="18404" x="6856413" y="488950"/>
          <p14:tracePt t="18410" x="6846888" y="488950"/>
          <p14:tracePt t="18418" x="6838950" y="488950"/>
          <p14:tracePt t="18425" x="6829425" y="488950"/>
          <p14:tracePt t="18439" x="6811963" y="488950"/>
          <p14:tracePt t="18453" x="6804025" y="488950"/>
          <p14:tracePt t="18469" x="6794500" y="488950"/>
          <p14:tracePt t="18475" x="6786563" y="488950"/>
          <p14:tracePt t="18496" x="6777038" y="481013"/>
          <p14:tracePt t="18503" x="6769100" y="481013"/>
          <p14:tracePt t="18510" x="6759575" y="481013"/>
          <p14:tracePt t="18524" x="6751638" y="481013"/>
          <p14:tracePt t="18538" x="6742113" y="481013"/>
          <p14:tracePt t="18546" x="6734175" y="481013"/>
          <p14:tracePt t="18560" x="6724650" y="481013"/>
          <p14:tracePt t="18569" x="6716713" y="481013"/>
          <p14:tracePt t="18581" x="6707188" y="481013"/>
          <p14:tracePt t="18589" x="6699250" y="481013"/>
          <p14:tracePt t="18603" x="6689725" y="471488"/>
          <p14:tracePt t="18610" x="6681788" y="471488"/>
          <p14:tracePt t="18624" x="6672263" y="471488"/>
          <p14:tracePt t="18638" x="6664325" y="471488"/>
          <p14:tracePt t="18653" x="6654800" y="471488"/>
          <p14:tracePt t="18660" x="6646863" y="471488"/>
          <p14:tracePt t="18674" x="6637338" y="471488"/>
          <p14:tracePt t="18681" x="6619875" y="471488"/>
          <p14:tracePt t="18688" x="6611938" y="471488"/>
          <p14:tracePt t="18695" x="6602413" y="471488"/>
          <p14:tracePt t="18703" x="6594475" y="471488"/>
          <p14:tracePt t="18709" x="6584950" y="471488"/>
          <p14:tracePt t="18718" x="6577013" y="471488"/>
          <p14:tracePt t="18724" x="6559550" y="471488"/>
          <p14:tracePt t="18731" x="6550025" y="471488"/>
          <p14:tracePt t="18738" x="6542088" y="471488"/>
          <p14:tracePt t="18745" x="6532563" y="471488"/>
          <p14:tracePt t="18753" x="6524625" y="471488"/>
          <p14:tracePt t="18759" x="6515100" y="471488"/>
          <p14:tracePt t="18773" x="6507163" y="471488"/>
          <p14:tracePt t="18780" x="6489700" y="471488"/>
          <p14:tracePt t="18803" x="6480175" y="471488"/>
          <p14:tracePt t="18817" x="6472238" y="471488"/>
          <p14:tracePt t="18830" x="6462713" y="471488"/>
          <p14:tracePt t="18887" x="6454775" y="471488"/>
          <p14:tracePt t="18952" x="6454775" y="481013"/>
          <p14:tracePt t="18966" x="6462713" y="481013"/>
          <p14:tracePt t="18973" x="6480175" y="481013"/>
          <p14:tracePt t="18987" x="6507163" y="481013"/>
          <p14:tracePt t="18995" x="6515100" y="481013"/>
          <p14:tracePt t="19009" x="6532563" y="481013"/>
          <p14:tracePt t="19018" x="6542088" y="481013"/>
          <p14:tracePt t="19030" x="6550025" y="481013"/>
          <p14:tracePt t="19037" x="6559550" y="481013"/>
          <p14:tracePt t="19044" x="6567488" y="481013"/>
          <p14:tracePt t="19051" x="6577013" y="481013"/>
          <p14:tracePt t="19058" x="6584950" y="481013"/>
          <p14:tracePt t="19073" x="6594475" y="481013"/>
          <p14:tracePt t="19087" x="6602413" y="481013"/>
          <p14:tracePt t="19109" x="6611938" y="481013"/>
          <p14:tracePt t="19122" x="6629400" y="481013"/>
          <p14:tracePt t="19144" x="6637338" y="481013"/>
          <p14:tracePt t="19151" x="6646863" y="481013"/>
          <p14:tracePt t="19167" x="6654800" y="481013"/>
          <p14:tracePt t="19180" x="6664325" y="481013"/>
          <p14:tracePt t="19186" x="6672263" y="481013"/>
          <p14:tracePt t="19194" x="6689725" y="481013"/>
          <p14:tracePt t="19201" x="6699250" y="481013"/>
          <p14:tracePt t="19217" x="6707188" y="481013"/>
          <p14:tracePt t="19222" x="6716713" y="481013"/>
          <p14:tracePt t="19229" x="6724650" y="481013"/>
          <p14:tracePt t="19251" x="6734175" y="481013"/>
          <p14:tracePt t="19258" x="6742113" y="481013"/>
          <p14:tracePt t="19272" x="6751638" y="481013"/>
          <p14:tracePt t="19279" x="6769100" y="481013"/>
          <p14:tracePt t="19286" x="6777038" y="481013"/>
          <p14:tracePt t="19293" x="6786563" y="481013"/>
          <p14:tracePt t="19301" x="6804025" y="481013"/>
          <p14:tracePt t="19307" x="6821488" y="481013"/>
          <p14:tracePt t="19316" x="6838950" y="481013"/>
          <p14:tracePt t="19322" x="6856413" y="481013"/>
          <p14:tracePt t="19330" x="6864350" y="481013"/>
          <p14:tracePt t="19336" x="6881813" y="488950"/>
          <p14:tracePt t="19344" x="6908800" y="488950"/>
          <p14:tracePt t="19358" x="6926263" y="488950"/>
          <p14:tracePt t="19372" x="6951663" y="488950"/>
          <p14:tracePt t="19379" x="6978650" y="488950"/>
          <p14:tracePt t="19386" x="6986588" y="498475"/>
          <p14:tracePt t="19394" x="7004050" y="498475"/>
          <p14:tracePt t="19401" x="7013575" y="498475"/>
          <p14:tracePt t="19407" x="7031038" y="506413"/>
          <p14:tracePt t="19416" x="7056438" y="506413"/>
          <p14:tracePt t="19422" x="7073900" y="506413"/>
          <p14:tracePt t="19429" x="7091363" y="515938"/>
          <p14:tracePt t="19436" x="7108825" y="515938"/>
          <p14:tracePt t="19443" x="7118350" y="515938"/>
          <p14:tracePt t="19451" x="7135813" y="515938"/>
          <p14:tracePt t="19457" x="7143750" y="515938"/>
          <p14:tracePt t="19465" x="7143750" y="523875"/>
          <p14:tracePt t="19471" x="7153275" y="523875"/>
          <p14:tracePt t="19478" x="7161213" y="523875"/>
          <p14:tracePt t="19486" x="7170738" y="523875"/>
          <p14:tracePt t="19493" x="7188200" y="533400"/>
          <p14:tracePt t="19501" x="7196138" y="533400"/>
          <p14:tracePt t="19514" x="7205663" y="533400"/>
          <p14:tracePt t="19521" x="7213600" y="541338"/>
          <p14:tracePt t="19528" x="7223125" y="541338"/>
          <p14:tracePt t="19543" x="7231063" y="541338"/>
          <p14:tracePt t="19551" x="7240588" y="541338"/>
          <p14:tracePt t="19557" x="7258050" y="550863"/>
          <p14:tracePt t="19566" x="7265988" y="550863"/>
          <p14:tracePt t="19571" x="7275513" y="550863"/>
          <p14:tracePt t="19586" x="7283450" y="550863"/>
          <p14:tracePt t="19593" x="7292975" y="550863"/>
          <p14:tracePt t="19607" x="7300913" y="550863"/>
          <p14:tracePt t="19614" x="7318375" y="550863"/>
          <p14:tracePt t="19629" x="7327900" y="550863"/>
          <p14:tracePt t="19636" x="7335838" y="550863"/>
          <p14:tracePt t="19651" x="7345363" y="550863"/>
          <p14:tracePt t="19664" x="7353300" y="550863"/>
          <p14:tracePt t="19671" x="7362825" y="550863"/>
          <p14:tracePt t="19692" x="7380288" y="550863"/>
          <p14:tracePt t="19707" x="7388225" y="550863"/>
          <p14:tracePt t="19721" x="7397750" y="550863"/>
          <p14:tracePt t="19729" x="7405688" y="550863"/>
          <p14:tracePt t="19742" x="7415213" y="550863"/>
          <p14:tracePt t="19751" x="7423150" y="550863"/>
          <p14:tracePt t="19763" x="7432675" y="550863"/>
          <p14:tracePt t="19778" x="7440613" y="550863"/>
          <p14:tracePt t="19786" x="7450138" y="550863"/>
          <p14:tracePt t="19806" x="7458075" y="550863"/>
          <p14:tracePt t="19828" x="7458075" y="541338"/>
          <p14:tracePt t="19842" x="7467600" y="541338"/>
          <p14:tracePt t="19863" x="7467600" y="533400"/>
          <p14:tracePt t="19870" x="7475538" y="533400"/>
          <p14:tracePt t="19900" x="7475538" y="523875"/>
          <p14:tracePt t="19941" x="7485063" y="523875"/>
          <p14:tracePt t="19977" x="7493000" y="523875"/>
          <p14:tracePt t="20105" x="7485063" y="533400"/>
          <p14:tracePt t="20119" x="7467600" y="533400"/>
          <p14:tracePt t="20127" x="7458075" y="533400"/>
          <p14:tracePt t="20141" x="7432675" y="533400"/>
          <p14:tracePt t="20155" x="7423150" y="533400"/>
          <p14:tracePt t="20162" x="7415213" y="533400"/>
          <p14:tracePt t="20170" x="7405688" y="533400"/>
          <p14:tracePt t="20185" x="7397750" y="533400"/>
          <p14:tracePt t="20191" x="7388225" y="533400"/>
          <p14:tracePt t="20205" x="7370763" y="533400"/>
          <p14:tracePt t="20212" x="7362825" y="533400"/>
          <p14:tracePt t="20226" x="7353300" y="533400"/>
          <p14:tracePt t="20235" x="7335838" y="533400"/>
          <p14:tracePt t="20251" x="7327900" y="533400"/>
          <p14:tracePt t="20255" x="7318375" y="533400"/>
          <p14:tracePt t="20262" x="7310438" y="533400"/>
          <p14:tracePt t="20269" x="7300913" y="533400"/>
          <p14:tracePt t="20276" x="7292975" y="533400"/>
          <p14:tracePt t="20290" x="7283450" y="533400"/>
          <p14:tracePt t="20305" x="7275513" y="533400"/>
          <p14:tracePt t="20312" x="7265988" y="533400"/>
          <p14:tracePt t="20326" x="7258050" y="533400"/>
          <p14:tracePt t="20334" x="7248525" y="533400"/>
          <p14:tracePt t="20340" x="7240588" y="533400"/>
          <p14:tracePt t="20347" x="7231063" y="533400"/>
          <p14:tracePt t="20355" x="7223125" y="533400"/>
          <p14:tracePt t="20361" x="7213600" y="533400"/>
          <p14:tracePt t="20369" x="7196138" y="533400"/>
          <p14:tracePt t="20376" x="7178675" y="533400"/>
          <p14:tracePt t="20385" x="7170738" y="533400"/>
          <p14:tracePt t="20390" x="7143750" y="533400"/>
          <p14:tracePt t="20404" x="7126288" y="533400"/>
          <p14:tracePt t="20412" x="7108825" y="533400"/>
          <p14:tracePt t="20419" x="7100888" y="533400"/>
          <p14:tracePt t="20426" x="7083425" y="533400"/>
          <p14:tracePt t="20440" x="7065963" y="533400"/>
          <p14:tracePt t="20447" x="7056438" y="533400"/>
          <p14:tracePt t="20461" x="7031038" y="533400"/>
          <p14:tracePt t="20469" x="7021513" y="533400"/>
          <p14:tracePt t="20476" x="7004050" y="523875"/>
          <p14:tracePt t="20483" x="6986588" y="523875"/>
          <p14:tracePt t="20497" x="6961188" y="523875"/>
          <p14:tracePt t="20511" x="6943725" y="523875"/>
          <p14:tracePt t="20519" x="6926263" y="523875"/>
          <p14:tracePt t="20534" x="6899275" y="523875"/>
          <p14:tracePt t="20540" x="6899275" y="515938"/>
          <p14:tracePt t="20547" x="6881813" y="515938"/>
          <p14:tracePt t="20554" x="6873875" y="515938"/>
          <p14:tracePt t="20561" x="6864350" y="515938"/>
          <p14:tracePt t="20569" x="6846888" y="515938"/>
          <p14:tracePt t="20584" x="6821488" y="515938"/>
          <p14:tracePt t="20589" x="6811963" y="515938"/>
          <p14:tracePt t="20597" x="6794500" y="515938"/>
          <p14:tracePt t="20603" x="6786563" y="515938"/>
          <p14:tracePt t="20610" x="6777038" y="515938"/>
          <p14:tracePt t="20619" x="6759575" y="515938"/>
          <p14:tracePt t="20625" x="6751638" y="515938"/>
          <p14:tracePt t="20634" x="6742113" y="515938"/>
          <p14:tracePt t="20639" x="6734175" y="515938"/>
          <p14:tracePt t="20653" x="6724650" y="515938"/>
          <p14:tracePt t="20660" x="6716713" y="506413"/>
          <p14:tracePt t="20675" x="6699250" y="506413"/>
          <p14:tracePt t="20683" x="6689725" y="506413"/>
          <p14:tracePt t="20689" x="6681788" y="506413"/>
          <p14:tracePt t="20696" x="6681788" y="498475"/>
          <p14:tracePt t="20703" x="6672263" y="498475"/>
          <p14:tracePt t="20710" x="6664325" y="498475"/>
          <p14:tracePt t="20725" x="6654800" y="498475"/>
          <p14:tracePt t="20746" x="6646863" y="498475"/>
          <p14:tracePt t="20760" x="6637338" y="498475"/>
          <p14:tracePt t="20768" x="6629400" y="498475"/>
          <p14:tracePt t="20775" x="6619875" y="498475"/>
          <p14:tracePt t="20789" x="6611938" y="498475"/>
          <p14:tracePt t="20803" x="6602413" y="488950"/>
          <p14:tracePt t="20819" x="6584950" y="488950"/>
          <p14:tracePt t="20839" x="6567488" y="488950"/>
          <p14:tracePt t="20846" x="6559550" y="488950"/>
          <p14:tracePt t="20853" x="6550025" y="488950"/>
          <p14:tracePt t="20860" x="6542088" y="488950"/>
          <p14:tracePt t="20869" x="6532563" y="488950"/>
          <p14:tracePt t="20882" x="6524625" y="488950"/>
          <p14:tracePt t="20888" x="6515100" y="488950"/>
          <p14:tracePt t="20895" x="6507163" y="488950"/>
          <p14:tracePt t="20918" x="6497638" y="488950"/>
          <p14:tracePt t="20932" x="6489700" y="488950"/>
          <p14:tracePt t="20960" x="6480175" y="488950"/>
          <p14:tracePt t="20988" x="6472238" y="488950"/>
          <p14:tracePt t="21059" x="6462713" y="488950"/>
          <p14:tracePt t="21095" x="6454775" y="488950"/>
          <p14:tracePt t="21131" x="6445250" y="488950"/>
          <p14:tracePt t="21252" x="6445250" y="498475"/>
          <p14:tracePt t="21280" x="6454775" y="498475"/>
          <p14:tracePt t="21287" x="6454775" y="506413"/>
          <p14:tracePt t="21294" x="6462713" y="506413"/>
          <p14:tracePt t="21303" x="6472238" y="506413"/>
          <p14:tracePt t="21309" x="6480175" y="506413"/>
          <p14:tracePt t="21316" x="6489700" y="506413"/>
          <p14:tracePt t="21337" x="6515100" y="506413"/>
          <p14:tracePt t="21352" x="6524625" y="506413"/>
          <p14:tracePt t="21358" x="6532563" y="506413"/>
          <p14:tracePt t="21373" x="6542088" y="506413"/>
          <p14:tracePt t="21380" x="6550025" y="506413"/>
          <p14:tracePt t="21387" x="6559550" y="506413"/>
          <p14:tracePt t="21394" x="6577013" y="506413"/>
          <p14:tracePt t="21402" x="6584950" y="506413"/>
          <p14:tracePt t="21422" x="6594475" y="506413"/>
          <p14:tracePt t="21437" x="6602413" y="506413"/>
          <p14:tracePt t="21444" x="6611938" y="506413"/>
          <p14:tracePt t="21479" x="6619875" y="498475"/>
          <p14:tracePt t="21494" x="6629400" y="498475"/>
          <p14:tracePt t="21515" x="6637338" y="488950"/>
          <p14:tracePt t="21529" x="6646863" y="488950"/>
          <p14:tracePt t="21551" x="6654800" y="488950"/>
          <p14:tracePt t="21615" x="6664325" y="488950"/>
          <p14:tracePt t="21650" x="6672263" y="488950"/>
          <p14:tracePt t="21686" x="6681788" y="488950"/>
          <p14:tracePt t="21750" x="6689725" y="488950"/>
          <p14:tracePt t="21786" x="6699250" y="488950"/>
          <p14:tracePt t="21822" x="6707188" y="488950"/>
          <p14:tracePt t="21857" x="6716713" y="481013"/>
          <p14:tracePt t="21886" x="6724650" y="481013"/>
          <p14:tracePt t="21914" x="6734175" y="481013"/>
          <p14:tracePt t="21936" x="6742113" y="481013"/>
          <p14:tracePt t="21971" x="6751638" y="481013"/>
          <p14:tracePt t="21978" x="6769100" y="481013"/>
          <p14:tracePt t="21985" x="6769100" y="471488"/>
          <p14:tracePt t="21993" x="6777038" y="471488"/>
          <p14:tracePt t="22000" x="6786563" y="471488"/>
          <p14:tracePt t="22007" x="6794500" y="471488"/>
          <p14:tracePt t="22028" x="6804025" y="471488"/>
          <p14:tracePt t="22036" x="6811963" y="471488"/>
          <p14:tracePt t="22056" x="6829425" y="471488"/>
          <p14:tracePt t="22063" x="6838950" y="471488"/>
          <p14:tracePt t="22092" x="6846888" y="471488"/>
          <p14:tracePt t="22100" x="6856413" y="471488"/>
          <p14:tracePt t="22113" x="6864350" y="471488"/>
          <p14:tracePt t="22128" x="6873875" y="471488"/>
          <p14:tracePt t="22135" x="6881813" y="471488"/>
          <p14:tracePt t="22150" x="6899275" y="471488"/>
          <p14:tracePt t="22170" x="6908800" y="471488"/>
          <p14:tracePt t="22178" x="6916738" y="471488"/>
          <p14:tracePt t="22185" x="6926263" y="471488"/>
          <p14:tracePt t="22201" x="6934200" y="471488"/>
          <p14:tracePt t="22206" x="6943725" y="471488"/>
          <p14:tracePt t="22220" x="6961188" y="471488"/>
          <p14:tracePt t="22227" x="6969125" y="471488"/>
          <p14:tracePt t="22249" x="6978650" y="471488"/>
          <p14:tracePt t="22255" x="6986588" y="471488"/>
          <p14:tracePt t="22270" x="6996113" y="471488"/>
          <p14:tracePt t="22292" x="7004050" y="471488"/>
          <p14:tracePt t="22300" x="7013575" y="471488"/>
          <p14:tracePt t="22306" x="7021513" y="471488"/>
          <p14:tracePt t="22315" x="7031038" y="481013"/>
          <p14:tracePt t="22320" x="7038975" y="481013"/>
          <p14:tracePt t="22335" x="7048500" y="481013"/>
          <p14:tracePt t="22342" x="7056438" y="481013"/>
          <p14:tracePt t="22355" x="7065963" y="481013"/>
          <p14:tracePt t="22370" x="7073900" y="481013"/>
          <p14:tracePt t="22385" x="7083425" y="481013"/>
          <p14:tracePt t="22391" x="7091363" y="481013"/>
          <p14:tracePt t="22400" x="7100888" y="481013"/>
          <p14:tracePt t="22405" x="7108825" y="481013"/>
          <p14:tracePt t="22427" x="7118350" y="481013"/>
          <p14:tracePt t="22441" x="7126288" y="481013"/>
          <p14:tracePt t="22455" x="7135813" y="481013"/>
          <p14:tracePt t="22462" x="7153275" y="481013"/>
          <p14:tracePt t="22477" x="7161213" y="481013"/>
          <p14:tracePt t="22491" x="7170738" y="481013"/>
          <p14:tracePt t="22499" x="7178675" y="481013"/>
          <p14:tracePt t="22512" x="7188200" y="481013"/>
          <p14:tracePt t="22527" x="7196138" y="481013"/>
          <p14:tracePt t="22555" x="7213600" y="481013"/>
          <p14:tracePt t="22569" x="7223125" y="481013"/>
          <p14:tracePt t="27968" x="7231063" y="481013"/>
          <p14:tracePt t="27975" x="7240588" y="481013"/>
          <p14:tracePt t="27983" x="7248525" y="481013"/>
          <p14:tracePt t="27997" x="7265988" y="471488"/>
          <p14:tracePt t="28010" x="7292975" y="463550"/>
          <p14:tracePt t="28032" x="7300913" y="463550"/>
          <p14:tracePt t="28039" x="7310438" y="463550"/>
          <p14:tracePt t="28053" x="7318375" y="454025"/>
          <p14:tracePt t="28067" x="7327900" y="454025"/>
          <p14:tracePt t="28075" x="7335838" y="454025"/>
          <p14:tracePt t="28089" x="7353300" y="454025"/>
          <p14:tracePt t="28103" x="7362825" y="454025"/>
          <p14:tracePt t="28110" x="7362825" y="446088"/>
          <p14:tracePt t="28125" x="7370763" y="446088"/>
          <p14:tracePt t="28131" x="7388225" y="446088"/>
          <p14:tracePt t="28148" x="7397750" y="436563"/>
          <p14:tracePt t="28153" x="7415213" y="436563"/>
          <p14:tracePt t="28161" x="7423150" y="436563"/>
          <p14:tracePt t="28167" x="7432675" y="436563"/>
          <p14:tracePt t="28175" x="7440613" y="436563"/>
          <p14:tracePt t="28197" x="7450138" y="419100"/>
          <p14:tracePt t="28202" x="7458075" y="419100"/>
          <p14:tracePt t="28224" x="7467600" y="419100"/>
          <p14:tracePt t="28253" x="7493000" y="419100"/>
          <p14:tracePt t="28266" x="7502525" y="419100"/>
          <p14:tracePt t="28274" x="7519988" y="419100"/>
          <p14:tracePt t="28281" x="7527925" y="419100"/>
          <p14:tracePt t="28288" x="7537450" y="419100"/>
          <p14:tracePt t="28297" x="7554913" y="419100"/>
          <p14:tracePt t="28302" x="7580313" y="419100"/>
          <p14:tracePt t="28309" x="7589838" y="419100"/>
          <p14:tracePt t="28317" x="7607300" y="419100"/>
          <p14:tracePt t="28323" x="7632700" y="419100"/>
          <p14:tracePt t="28331" x="7642225" y="419100"/>
          <p14:tracePt t="28339" x="7667625" y="419100"/>
          <p14:tracePt t="28347" x="7694613" y="419100"/>
          <p14:tracePt t="28353" x="7712075" y="419100"/>
          <p14:tracePt t="28359" x="7737475" y="419100"/>
          <p14:tracePt t="28367" x="7764463" y="419100"/>
          <p14:tracePt t="28374" x="7789863" y="428625"/>
          <p14:tracePt t="28382" x="7799388" y="428625"/>
          <p14:tracePt t="28388" x="7824788" y="428625"/>
          <p14:tracePt t="28402" x="7842250" y="428625"/>
          <p14:tracePt t="28409" x="7869238" y="428625"/>
          <p14:tracePt t="28417" x="7877175" y="436563"/>
          <p14:tracePt t="28424" x="7886700" y="436563"/>
          <p14:tracePt t="28431" x="7904163" y="436563"/>
          <p14:tracePt t="28438" x="7912100" y="436563"/>
          <p14:tracePt t="28447" x="7929563" y="436563"/>
          <p14:tracePt t="28453" x="7939088" y="436563"/>
          <p14:tracePt t="28459" x="7956550" y="436563"/>
          <p14:tracePt t="28467" x="7974013" y="446088"/>
          <p14:tracePt t="28474" x="7981950" y="446088"/>
          <p14:tracePt t="28481" x="8016875" y="446088"/>
          <p14:tracePt t="28488" x="8034338" y="446088"/>
          <p14:tracePt t="28502" x="8051800" y="446088"/>
          <p14:tracePt t="28509" x="8078788" y="446088"/>
          <p14:tracePt t="28523" x="8086725" y="446088"/>
          <p14:tracePt t="28531" x="8104188" y="454025"/>
          <p14:tracePt t="28552" x="8113713" y="454025"/>
          <p14:tracePt t="28558" x="8121650" y="454025"/>
          <p14:tracePt t="28581" x="8131175" y="454025"/>
          <p14:tracePt t="28596" x="8148638" y="454025"/>
          <p14:tracePt t="28616" x="8148638" y="463550"/>
          <p14:tracePt t="28624" x="8156575" y="463550"/>
          <p14:tracePt t="28637" x="8166100" y="463550"/>
          <p14:tracePt t="28646" x="8166100" y="471488"/>
          <p14:tracePt t="28673" x="8174038" y="471488"/>
          <p14:tracePt t="28687" x="8183563" y="471488"/>
          <p14:tracePt t="28709" x="8191500" y="481013"/>
          <p14:tracePt t="28723" x="8191500" y="488950"/>
          <p14:tracePt t="28744" x="8208963" y="498475"/>
          <p14:tracePt t="28758" x="8226425" y="506413"/>
          <p14:tracePt t="28772" x="8226425" y="515938"/>
          <p14:tracePt t="28787" x="8226425" y="523875"/>
          <p14:tracePt t="28801" x="8235950" y="523875"/>
          <p14:tracePt t="28809" x="8235950" y="533400"/>
          <p14:tracePt t="28816" x="8243888" y="533400"/>
          <p14:tracePt t="28823" x="8243888" y="541338"/>
          <p14:tracePt t="28837" x="8243888" y="550863"/>
          <p14:tracePt t="28850" x="8243888" y="558800"/>
          <p14:tracePt t="28866" x="8243888" y="568325"/>
          <p14:tracePt t="28881" x="8243888" y="576263"/>
          <p14:tracePt t="28886" x="8253413" y="576263"/>
          <p14:tracePt t="28901" x="8253413" y="585788"/>
          <p14:tracePt t="28916" x="8253413" y="593725"/>
          <p14:tracePt t="28948" x="8253413" y="620713"/>
          <p14:tracePt t="28972" x="8253413" y="628650"/>
          <p14:tracePt t="28980" x="8253413" y="638175"/>
          <p14:tracePt t="29001" x="8253413" y="646113"/>
          <p14:tracePt t="29015" x="8253413" y="655638"/>
          <p14:tracePt t="29031" x="8253413" y="663575"/>
          <p14:tracePt t="29058" x="8253413" y="681038"/>
          <p14:tracePt t="29065" x="8253413" y="690563"/>
          <p14:tracePt t="29086" x="8253413" y="698500"/>
          <p14:tracePt t="29107" x="8253413" y="708025"/>
          <p14:tracePt t="29129" x="8253413" y="715963"/>
          <p14:tracePt t="29136" x="8253413" y="725488"/>
          <p14:tracePt t="29157" x="8253413" y="742950"/>
          <p14:tracePt t="29165" x="8253413" y="750888"/>
          <p14:tracePt t="29186" x="8253413" y="760413"/>
          <p14:tracePt t="29193" x="8253413" y="768350"/>
          <p14:tracePt t="29207" x="8253413" y="777875"/>
          <p14:tracePt t="29230" x="8253413" y="785813"/>
          <p14:tracePt t="29243" x="8253413" y="795338"/>
          <p14:tracePt t="29265" x="8253413" y="803275"/>
          <p14:tracePt t="29280" x="8253413" y="812800"/>
          <p14:tracePt t="29293" x="8253413" y="820738"/>
          <p14:tracePt t="29328" x="8253413" y="830263"/>
          <p14:tracePt t="29357" x="8253413" y="838200"/>
          <p14:tracePt t="30511" x="8253413" y="847725"/>
          <p14:tracePt t="30525" x="8253413" y="855663"/>
          <p14:tracePt t="30532" x="8253413" y="865188"/>
          <p14:tracePt t="30547" x="8253413" y="873125"/>
          <p14:tracePt t="30562" x="8253413" y="882650"/>
          <p14:tracePt t="30589" x="8253413" y="890588"/>
          <p14:tracePt t="30610" x="8253413" y="908050"/>
          <p14:tracePt t="30646" x="8253413" y="917575"/>
          <p14:tracePt t="30661" x="8253413" y="925513"/>
          <p14:tracePt t="30667" x="8243888" y="925513"/>
          <p14:tracePt t="30682" x="8243888" y="935038"/>
          <p14:tracePt t="30688" x="8235950" y="935038"/>
          <p14:tracePt t="30724" x="8226425" y="942975"/>
          <p14:tracePt t="30738" x="8218488" y="942975"/>
          <p14:tracePt t="30760" x="8208963" y="952500"/>
          <p14:tracePt t="30802" x="8201025" y="952500"/>
          <p14:tracePt t="30824" x="8191500" y="952500"/>
          <p14:tracePt t="30831" x="8191500" y="969963"/>
          <p14:tracePt t="30852" x="8183563" y="969963"/>
          <p14:tracePt t="30881" x="8174038" y="969963"/>
          <p14:tracePt t="30902" x="8166100" y="969963"/>
          <p14:tracePt t="31643" x="8166100" y="977900"/>
          <p14:tracePt t="31671" x="8166100" y="987425"/>
          <p14:tracePt t="31678" x="8156575" y="987425"/>
          <p14:tracePt t="31686" x="8148638" y="995363"/>
          <p14:tracePt t="31700" x="8148638" y="1004888"/>
          <p14:tracePt t="31707" x="8139113" y="1004888"/>
          <p14:tracePt t="31715" x="8131175" y="1004888"/>
          <p14:tracePt t="31721" x="8121650" y="1004888"/>
          <p14:tracePt t="31730" x="8121650" y="1012825"/>
          <p14:tracePt t="31743" x="8104188" y="1012825"/>
          <p14:tracePt t="31749" x="8104188" y="1022350"/>
          <p14:tracePt t="31757" x="8096250" y="1022350"/>
          <p14:tracePt t="31765" x="8086725" y="1022350"/>
          <p14:tracePt t="31780" x="8078788" y="1022350"/>
          <p14:tracePt t="31792" x="8069263" y="1022350"/>
          <p14:tracePt t="35426" x="8061325" y="1022350"/>
          <p14:tracePt t="35497" x="8051800" y="1022350"/>
          <p14:tracePt t="35526" x="8043863" y="1022350"/>
          <p14:tracePt t="35539" x="8034338" y="1022350"/>
          <p14:tracePt t="35560" x="8026400" y="1022350"/>
          <p14:tracePt t="35575" x="8016875" y="1022350"/>
          <p14:tracePt t="35581" x="8008938" y="1022350"/>
          <p14:tracePt t="35597" x="7999413" y="1022350"/>
          <p14:tracePt t="35618" x="7991475" y="1022350"/>
          <p14:tracePt t="35638" x="7981950" y="1022350"/>
          <p14:tracePt t="35654" x="7974013" y="1012825"/>
          <p14:tracePt t="35661" x="7964488" y="1012825"/>
          <p14:tracePt t="35667" x="7956550" y="1004888"/>
          <p14:tracePt t="35675" x="7939088" y="1004888"/>
          <p14:tracePt t="35681" x="7921625" y="995363"/>
          <p14:tracePt t="35689" x="7921625" y="987425"/>
          <p14:tracePt t="35697" x="7904163" y="987425"/>
          <p14:tracePt t="35703" x="7904163" y="977900"/>
          <p14:tracePt t="35711" x="7894638" y="977900"/>
          <p14:tracePt t="35717" x="7886700" y="977900"/>
          <p14:tracePt t="35725" x="7869238" y="960438"/>
          <p14:tracePt t="35753" x="7869238" y="952500"/>
          <p14:tracePt t="35767" x="7859713" y="952500"/>
          <p14:tracePt t="35802" x="7851775" y="952500"/>
          <p14:tracePt t="35824" x="7851775" y="942975"/>
          <p14:tracePt t="35860" x="7851775" y="935038"/>
          <p14:tracePt t="35867" x="7842250" y="935038"/>
          <p14:tracePt t="35896" x="7842250" y="925513"/>
          <p14:tracePt t="35902" x="7834313" y="925513"/>
          <p14:tracePt t="35966" x="7834313" y="917575"/>
          <p14:tracePt t="35974" x="7824788" y="917575"/>
          <p14:tracePt t="35995" x="7816850" y="908050"/>
          <p14:tracePt t="36009" x="7799388" y="900113"/>
          <p14:tracePt t="36030" x="7799388" y="890588"/>
          <p14:tracePt t="36046" x="7799388" y="882650"/>
          <p14:tracePt t="36052" x="7789863" y="882650"/>
          <p14:tracePt t="36081" x="7781925" y="882650"/>
          <p14:tracePt t="36109" x="7781925" y="873125"/>
          <p14:tracePt t="36130" x="7772400" y="873125"/>
          <p14:tracePt t="36137" x="7772400" y="865188"/>
          <p14:tracePt t="36145" x="7764463" y="865188"/>
          <p14:tracePt t="36173" x="7764463" y="855663"/>
          <p14:tracePt t="36181" x="7754938" y="855663"/>
          <p14:tracePt t="36201" x="7737475" y="855663"/>
          <p14:tracePt t="36244" x="7729538" y="847725"/>
          <p14:tracePt t="36272" x="7720013" y="847725"/>
          <p14:tracePt t="36279" x="7720013" y="830263"/>
          <p14:tracePt t="37861" x="7712075" y="838200"/>
          <p14:tracePt t="37868" x="7712075" y="847725"/>
          <p14:tracePt t="37890" x="7712075" y="855663"/>
          <p14:tracePt t="37911" x="7712075" y="865188"/>
          <p14:tracePt t="37932" x="7712075" y="873125"/>
          <p14:tracePt t="37947" x="7712075" y="890588"/>
          <p14:tracePt t="37968" x="7702550" y="890588"/>
          <p14:tracePt t="37975" x="7702550" y="900113"/>
          <p14:tracePt t="37989" x="7702550" y="908050"/>
          <p14:tracePt t="38003" x="7694613" y="908050"/>
          <p14:tracePt t="38025" x="7694613" y="917575"/>
          <p14:tracePt t="38032" x="7694613" y="925513"/>
          <p14:tracePt t="38046" x="7685088" y="935038"/>
          <p14:tracePt t="38061" x="7677150" y="952500"/>
          <p14:tracePt t="38077" x="7667625" y="960438"/>
          <p14:tracePt t="38096" x="7667625" y="969963"/>
          <p14:tracePt t="38117" x="7667625" y="977900"/>
          <p14:tracePt t="38132" x="7650163" y="987425"/>
          <p14:tracePt t="38174" x="7650163" y="995363"/>
          <p14:tracePt t="38195" x="7642225" y="1004888"/>
          <p14:tracePt t="38224" x="7642225" y="1012825"/>
          <p14:tracePt t="38252" x="7642225" y="1022350"/>
          <p14:tracePt t="38288" x="7642225" y="1030288"/>
          <p14:tracePt t="39001" x="7659688" y="1039813"/>
          <p14:tracePt t="39007" x="7694613" y="1039813"/>
          <p14:tracePt t="39015" x="7720013" y="1047750"/>
          <p14:tracePt t="39022" x="7754938" y="1047750"/>
          <p14:tracePt t="39030" x="7799388" y="1057275"/>
          <p14:tracePt t="39036" x="7834313" y="1057275"/>
          <p14:tracePt t="39044" x="7877175" y="1065213"/>
          <p14:tracePt t="39050" x="7929563" y="1074738"/>
          <p14:tracePt t="39058" x="7974013" y="1074738"/>
          <p14:tracePt t="39064" x="8016875" y="1082675"/>
          <p14:tracePt t="39072" x="8051800" y="1092200"/>
          <p14:tracePt t="39080" x="8104188" y="1100138"/>
          <p14:tracePt t="39086" x="8148638" y="1127125"/>
          <p14:tracePt t="39096" x="8201025" y="1135063"/>
          <p14:tracePt t="39100" x="8235950" y="1152525"/>
          <p14:tracePt t="39108" x="8296275" y="1162050"/>
          <p14:tracePt t="39114" x="8331200" y="1179513"/>
          <p14:tracePt t="39121" x="8375650" y="1187450"/>
          <p14:tracePt t="39130" x="8418513" y="1214438"/>
          <p14:tracePt t="39136" x="8453438" y="1222375"/>
          <p14:tracePt t="39144" x="8462963" y="1239838"/>
          <p14:tracePt t="39150" x="8488363" y="1249363"/>
          <p14:tracePt t="39157" x="8505825" y="1257300"/>
          <p14:tracePt t="39164" x="8505825" y="1266825"/>
          <p14:tracePt t="39171" x="8532813" y="1266825"/>
          <p14:tracePt t="39180" x="8540750" y="1274763"/>
          <p14:tracePt t="39186" x="8540750" y="1292225"/>
          <p14:tracePt t="39194" x="8550275" y="1292225"/>
          <p14:tracePt t="39208" x="8558213" y="1292225"/>
          <p14:tracePt t="39215" x="8558213" y="1301750"/>
          <p14:tracePt t="39221" x="8567738" y="1301750"/>
          <p14:tracePt t="39229" x="8567738" y="1309688"/>
          <p14:tracePt t="39244" x="8567738" y="1319213"/>
          <p14:tracePt t="39250" x="8575675" y="1319213"/>
          <p14:tracePt t="39257" x="8585200" y="1327150"/>
          <p14:tracePt t="39265" x="8585200" y="1336675"/>
          <p14:tracePt t="39271" x="8593138" y="1336675"/>
          <p14:tracePt t="39279" x="8602663" y="1344613"/>
          <p14:tracePt t="39285" x="8602663" y="1371600"/>
          <p14:tracePt t="39294" x="8610600" y="1371600"/>
          <p14:tracePt t="39299" x="8610600" y="1381125"/>
          <p14:tracePt t="39308" x="8610600" y="1389063"/>
          <p14:tracePt t="39321" x="8610600" y="1398588"/>
          <p14:tracePt t="39329" x="8610600" y="1406525"/>
          <p14:tracePt t="39335" x="8610600" y="1416050"/>
          <p14:tracePt t="39344" x="8610600" y="1423988"/>
          <p14:tracePt t="39349" x="8610600" y="1433513"/>
          <p14:tracePt t="39357" x="8610600" y="1441450"/>
          <p14:tracePt t="39363" x="8610600" y="1458913"/>
          <p14:tracePt t="39371" x="8610600" y="1476375"/>
          <p14:tracePt t="39379" x="8610600" y="1493838"/>
          <p14:tracePt t="39385" x="8602663" y="1511300"/>
          <p14:tracePt t="39394" x="8585200" y="1538288"/>
          <p14:tracePt t="39399" x="8575675" y="1563688"/>
          <p14:tracePt t="39408" x="8567738" y="1590675"/>
          <p14:tracePt t="39413" x="8558213" y="1625600"/>
          <p14:tracePt t="39421" x="8550275" y="1651000"/>
          <p14:tracePt t="39429" x="8540750" y="1695450"/>
          <p14:tracePt t="39435" x="8532813" y="1720850"/>
          <p14:tracePt t="39444" x="8523288" y="1755775"/>
          <p14:tracePt t="39449" x="8515350" y="1765300"/>
          <p14:tracePt t="39456" x="8515350" y="1782763"/>
          <p14:tracePt t="39463" x="8497888" y="1800225"/>
          <p14:tracePt t="39470" x="8497888" y="1808163"/>
          <p14:tracePt t="39478" x="8488363" y="1835150"/>
          <p14:tracePt t="39485" x="8480425" y="1843088"/>
          <p14:tracePt t="39494" x="8470900" y="1852613"/>
          <p14:tracePt t="39499" x="8462963" y="1870075"/>
          <p14:tracePt t="39506" x="8453438" y="1887538"/>
          <p14:tracePt t="39513" x="8435975" y="1912938"/>
          <p14:tracePt t="39520" x="8418513" y="1922463"/>
          <p14:tracePt t="39529" x="8401050" y="1939925"/>
          <p14:tracePt t="39535" x="8393113" y="1965325"/>
          <p14:tracePt t="39544" x="8383588" y="1992313"/>
          <p14:tracePt t="39549" x="8383588" y="2000250"/>
          <p14:tracePt t="39556" x="8375650" y="2017713"/>
          <p14:tracePt t="39563" x="8366125" y="2035175"/>
          <p14:tracePt t="39570" x="8358188" y="2035175"/>
          <p14:tracePt t="39579" x="8348663" y="2052638"/>
          <p14:tracePt t="39585" x="8348663" y="2062163"/>
          <p14:tracePt t="39593" x="8340725" y="2062163"/>
          <p14:tracePt t="39599" x="8340725" y="2070100"/>
          <p14:tracePt t="39606" x="8331200" y="2079625"/>
          <p14:tracePt t="39613" x="8331200" y="2087563"/>
          <p14:tracePt t="39620" x="8323263" y="2087563"/>
          <p14:tracePt t="39627" x="8323263" y="2097088"/>
          <p14:tracePt t="39635" x="8323263" y="2105025"/>
          <p14:tracePt t="39656" x="8323263" y="2114550"/>
          <p14:tracePt t="39663" x="8313738" y="2114550"/>
          <p14:tracePt t="39670" x="8313738" y="2122488"/>
          <p14:tracePt t="39684" x="8305800" y="2122488"/>
          <p14:tracePt t="39698" x="8305800" y="2132013"/>
          <p14:tracePt t="39713" x="8278813" y="2139950"/>
          <p14:tracePt t="39720" x="8270875" y="2139950"/>
          <p14:tracePt t="39727" x="8261350" y="2157413"/>
          <p14:tracePt t="39734" x="8243888" y="2166938"/>
          <p14:tracePt t="39743" x="8235950" y="2166938"/>
          <p14:tracePt t="39748" x="8208963" y="2192338"/>
          <p14:tracePt t="39756" x="8201025" y="2192338"/>
          <p14:tracePt t="39763" x="8183563" y="2209800"/>
          <p14:tracePt t="39769" x="8166100" y="2219325"/>
          <p14:tracePt t="39778" x="8148638" y="2219325"/>
          <p14:tracePt t="39785" x="8113713" y="2227263"/>
          <p14:tracePt t="39791" x="8096250" y="2236788"/>
          <p14:tracePt t="39798" x="8069263" y="2244725"/>
          <p14:tracePt t="39805" x="8034338" y="2262188"/>
          <p14:tracePt t="39813" x="7999413" y="2271713"/>
          <p14:tracePt t="39820" x="7956550" y="2271713"/>
          <p14:tracePt t="39828" x="7929563" y="2279650"/>
          <p14:tracePt t="39834" x="7886700" y="2289175"/>
          <p14:tracePt t="39841" x="7851775" y="2289175"/>
          <p14:tracePt t="39849" x="7816850" y="2297113"/>
          <p14:tracePt t="39856" x="7772400" y="2297113"/>
          <p14:tracePt t="39863" x="7737475" y="2297113"/>
          <p14:tracePt t="39870" x="7694613" y="2306638"/>
          <p14:tracePt t="39879" x="7667625" y="2306638"/>
          <p14:tracePt t="39884" x="7607300" y="2306638"/>
          <p14:tracePt t="39891" x="7580313" y="2306638"/>
          <p14:tracePt t="39898" x="7545388" y="2306638"/>
          <p14:tracePt t="39906" x="7510463" y="2306638"/>
          <p14:tracePt t="39913" x="7493000" y="2306638"/>
          <p14:tracePt t="39919" x="7467600" y="2306638"/>
          <p14:tracePt t="39929" x="7450138" y="2306638"/>
          <p14:tracePt t="39934" x="7440613" y="2306638"/>
          <p14:tracePt t="39960" x="7423150" y="2306638"/>
          <p14:tracePt t="39969" x="7415213" y="2306638"/>
          <p14:tracePt t="39977" x="7397750" y="2314575"/>
          <p14:tracePt t="39983" x="7380288" y="2314575"/>
          <p14:tracePt t="39990" x="7362825" y="2314575"/>
          <p14:tracePt t="39998" x="7335838" y="2314575"/>
          <p14:tracePt t="40005" x="7310438" y="2324100"/>
          <p14:tracePt t="40013" x="7283450" y="2324100"/>
          <p14:tracePt t="40019" x="7240588" y="2324100"/>
          <p14:tracePt t="40027" x="7213600" y="2324100"/>
          <p14:tracePt t="40033" x="7188200" y="2332038"/>
          <p14:tracePt t="40040" x="7143750" y="2332038"/>
          <p14:tracePt t="40048" x="7126288" y="2332038"/>
          <p14:tracePt t="40055" x="7100888" y="2349500"/>
          <p14:tracePt t="40063" x="7065963" y="2349500"/>
          <p14:tracePt t="40069" x="7048500" y="2349500"/>
          <p14:tracePt t="40077" x="7021513" y="2349500"/>
          <p14:tracePt t="40083" x="6986588" y="2349500"/>
          <p14:tracePt t="40090" x="6969125" y="2349500"/>
          <p14:tracePt t="40098" x="6943725" y="2349500"/>
          <p14:tracePt t="40105" x="6899275" y="2359025"/>
          <p14:tracePt t="40112" x="6873875" y="2359025"/>
          <p14:tracePt t="40119" x="6829425" y="2359025"/>
          <p14:tracePt t="40127" x="6794500" y="2359025"/>
          <p14:tracePt t="40133" x="6759575" y="2366963"/>
          <p14:tracePt t="40140" x="6716713" y="2366963"/>
          <p14:tracePt t="40148" x="6699250" y="2366963"/>
          <p14:tracePt t="40154" x="6654800" y="2366963"/>
          <p14:tracePt t="40162" x="6629400" y="2376488"/>
          <p14:tracePt t="40169" x="6602413" y="2376488"/>
          <p14:tracePt t="40177" x="6577013" y="2376488"/>
          <p14:tracePt t="40183" x="6550025" y="2376488"/>
          <p14:tracePt t="40190" x="6524625" y="2376488"/>
          <p14:tracePt t="40198" x="6515100" y="2376488"/>
          <p14:tracePt t="40205" x="6480175" y="2376488"/>
          <p14:tracePt t="40212" x="6454775" y="2376488"/>
          <p14:tracePt t="40218" x="6437313" y="2376488"/>
          <p14:tracePt t="40227" x="6419850" y="2376488"/>
          <p14:tracePt t="40233" x="6392863" y="2366963"/>
          <p14:tracePt t="40240" x="6375400" y="2366963"/>
          <p14:tracePt t="40247" x="6357938" y="2366963"/>
          <p14:tracePt t="40254" x="6332538" y="2359025"/>
          <p14:tracePt t="40262" x="6315075" y="2359025"/>
          <p14:tracePt t="40268" x="6305550" y="2341563"/>
          <p14:tracePt t="40277" x="6288088" y="2341563"/>
          <p14:tracePt t="40282" x="6253163" y="2332038"/>
          <p14:tracePt t="40289" x="6245225" y="2332038"/>
          <p14:tracePt t="40296" x="6227763" y="2324100"/>
          <p14:tracePt t="40304" x="6210300" y="2324100"/>
          <p14:tracePt t="40311" x="6192838" y="2314575"/>
          <p14:tracePt t="40318" x="6175375" y="2314575"/>
          <p14:tracePt t="40327" x="6148388" y="2314575"/>
          <p14:tracePt t="40332" x="6140450" y="2306638"/>
          <p14:tracePt t="40339" x="6113463" y="2306638"/>
          <p14:tracePt t="40346" x="6096000" y="2306638"/>
          <p14:tracePt t="40354" x="6078538" y="2306638"/>
          <p14:tracePt t="40361" x="6069013" y="2306638"/>
          <p14:tracePt t="40368" x="6061075" y="2306638"/>
          <p14:tracePt t="40377" x="6043613" y="2306638"/>
          <p14:tracePt t="40382" x="6026150" y="2306638"/>
          <p14:tracePt t="40396" x="6016625" y="2297113"/>
          <p14:tracePt t="40404" x="5999163" y="2297113"/>
          <p14:tracePt t="40418" x="5991225" y="2297113"/>
          <p14:tracePt t="40427" x="5964238" y="2297113"/>
          <p14:tracePt t="40439" x="5956300" y="2297113"/>
          <p14:tracePt t="40446" x="5946775" y="2289175"/>
          <p14:tracePt t="40460" x="5938838" y="2289175"/>
          <p14:tracePt t="40469" x="5929313" y="2289175"/>
          <p14:tracePt t="40482" x="5921375" y="2289175"/>
          <p14:tracePt t="40489" x="5903913" y="2289175"/>
          <p14:tracePt t="40511" x="5894388" y="2289175"/>
          <p14:tracePt t="40518" x="5886450" y="2289175"/>
          <p14:tracePt t="40527" x="5886450" y="2271713"/>
          <p14:tracePt t="40532" x="5876925" y="2271713"/>
          <p14:tracePt t="40546" x="5868988" y="2262188"/>
          <p14:tracePt t="40561" x="5859463" y="2262188"/>
          <p14:tracePt t="40581" x="5859463" y="2254250"/>
          <p14:tracePt t="40596" x="5842000" y="2244725"/>
          <p14:tracePt t="40611" x="5834063" y="2236788"/>
          <p14:tracePt t="40639" x="5834063" y="2227263"/>
          <p14:tracePt t="40646" x="5824538" y="2227263"/>
          <p14:tracePt t="40654" x="5824538" y="2219325"/>
          <p14:tracePt t="40661" x="5824538" y="2209800"/>
          <p14:tracePt t="40668" x="5816600" y="2209800"/>
          <p14:tracePt t="40677" x="5816600" y="2201863"/>
          <p14:tracePt t="40681" x="5816600" y="2192338"/>
          <p14:tracePt t="40710" x="5816600" y="2184400"/>
          <p14:tracePt t="40717" x="5816600" y="2174875"/>
          <p14:tracePt t="40731" x="5816600" y="2166938"/>
          <p14:tracePt t="40746" x="5816600" y="2157413"/>
          <p14:tracePt t="40753" x="5816600" y="2149475"/>
          <p14:tracePt t="40767" x="5816600" y="2139950"/>
          <p14:tracePt t="40774" x="5816600" y="2132013"/>
          <p14:tracePt t="40781" x="5816600" y="2122488"/>
          <p14:tracePt t="40795" x="5816600" y="2105025"/>
          <p14:tracePt t="40803" x="5816600" y="2097088"/>
          <p14:tracePt t="40826" x="5816600" y="2079625"/>
          <p14:tracePt t="40846" x="5824538" y="2070100"/>
          <p14:tracePt t="40860" x="5824538" y="2062163"/>
          <p14:tracePt t="40866" x="5824538" y="2052638"/>
          <p14:tracePt t="40902" x="5824538" y="2044700"/>
          <p14:tracePt t="40916" x="5824538" y="2035175"/>
          <p14:tracePt t="40924" x="5834063" y="2035175"/>
          <p14:tracePt t="40973" x="5834063" y="2017713"/>
          <p14:tracePt t="40988" x="5851525" y="2017713"/>
          <p14:tracePt t="40995" x="5851525" y="2009775"/>
          <p14:tracePt t="41045" x="5851525" y="2000250"/>
          <p14:tracePt t="41080" x="5851525" y="1992313"/>
          <p14:tracePt t="41700" x="5851525" y="1982788"/>
          <p14:tracePt t="41736" x="5851525" y="1974850"/>
          <p14:tracePt t="41743" x="5851525" y="1965325"/>
          <p14:tracePt t="41771" x="5851525" y="1957388"/>
          <p14:tracePt t="41778" x="5851525" y="1947863"/>
          <p14:tracePt t="41814" x="5859463" y="1930400"/>
          <p14:tracePt t="41835" x="5859463" y="1922463"/>
          <p14:tracePt t="41849" x="5868988" y="1922463"/>
          <p14:tracePt t="41871" x="5868988" y="1912938"/>
          <p14:tracePt t="41907" x="5868988" y="1905000"/>
          <p14:tracePt t="41913" x="5876925" y="1905000"/>
          <p14:tracePt t="41943" x="5876925" y="1895475"/>
          <p14:tracePt t="42626" x="5876925" y="1905000"/>
          <p14:tracePt t="42633" x="5876925" y="1912938"/>
          <p14:tracePt t="42640" x="5876925" y="1922463"/>
          <p14:tracePt t="42648" x="5876925" y="1930400"/>
          <p14:tracePt t="42654" x="5876925" y="1939925"/>
          <p14:tracePt t="42662" x="5876925" y="1957388"/>
          <p14:tracePt t="42669" x="5876925" y="1965325"/>
          <p14:tracePt t="42683" x="5876925" y="1974850"/>
          <p14:tracePt t="42704" x="5876925" y="1982788"/>
          <p14:tracePt t="42719" x="5876925" y="1992313"/>
          <p14:tracePt t="42726" x="5868988" y="1992313"/>
          <p14:tracePt t="42762" x="5859463" y="1992313"/>
          <p14:tracePt t="42768" x="5859463" y="2000250"/>
          <p14:tracePt t="42804" x="5859463" y="2009775"/>
          <p14:tracePt t="42833" x="5851525" y="2009775"/>
          <p14:tracePt t="42848" x="5842000" y="2009775"/>
          <p14:tracePt t="42854" x="5834063" y="2009775"/>
          <p14:tracePt t="42876" x="5807075" y="2000250"/>
          <p14:tracePt t="42889" x="5799138" y="1992313"/>
          <p14:tracePt t="42903" x="5789613" y="1982788"/>
          <p14:tracePt t="42911" x="5781675" y="1974850"/>
          <p14:tracePt t="42926" x="5772150" y="1965325"/>
          <p14:tracePt t="42932" x="5772150" y="1947863"/>
          <p14:tracePt t="42939" x="5746750" y="1947863"/>
          <p14:tracePt t="42959" x="5737225" y="1930400"/>
          <p14:tracePt t="42961" x="5737225" y="1922463"/>
          <p14:tracePt t="42976" x="5737225" y="1912938"/>
          <p14:tracePt t="42982" x="5729288" y="1905000"/>
          <p14:tracePt t="43003" x="5719763" y="1895475"/>
          <p14:tracePt t="43018" x="5719763" y="1887538"/>
          <p14:tracePt t="43026" x="5719763" y="1878013"/>
          <p14:tracePt t="43032" x="5711825" y="1878013"/>
          <p14:tracePt t="43046" x="5711825" y="1870075"/>
          <p14:tracePt t="43061" x="5702300" y="1860550"/>
          <p14:tracePt t="43096" x="5702300" y="1852613"/>
          <p14:tracePt t="43111" x="5702300" y="1835150"/>
          <p14:tracePt t="43146" x="5702300" y="1825625"/>
          <p14:tracePt t="43168" x="5702300" y="1817688"/>
          <p14:tracePt t="43203" x="5702300" y="1808163"/>
          <p14:tracePt t="43217" x="5702300" y="1800225"/>
          <p14:tracePt t="43238" x="5702300" y="1790700"/>
          <p14:tracePt t="43274" x="5702300" y="1773238"/>
          <p14:tracePt t="43289" x="5702300" y="1765300"/>
          <p14:tracePt t="43352" x="5702300" y="1755775"/>
          <p14:tracePt t="43389" x="5702300" y="1747838"/>
          <p14:tracePt t="43466" x="5711825" y="1747838"/>
          <p14:tracePt t="43495" x="5711825" y="1755775"/>
          <p14:tracePt t="43510" x="5719763" y="1782763"/>
          <p14:tracePt t="43516" x="5719763" y="1790700"/>
          <p14:tracePt t="43523" x="5729288" y="1800225"/>
          <p14:tracePt t="43531" x="5729288" y="1817688"/>
          <p14:tracePt t="43538" x="5729288" y="1825625"/>
          <p14:tracePt t="43545" x="5729288" y="1835150"/>
          <p14:tracePt t="43552" x="5729288" y="1852613"/>
          <p14:tracePt t="43559" x="5729288" y="1860550"/>
          <p14:tracePt t="43566" x="5729288" y="1870075"/>
          <p14:tracePt t="43576" x="5729288" y="1878013"/>
          <p14:tracePt t="43588" x="5729288" y="1887538"/>
          <p14:tracePt t="43595" x="5729288" y="1895475"/>
          <p14:tracePt t="43616" x="5729288" y="1905000"/>
          <p14:tracePt t="43626" x="5729288" y="1912938"/>
          <p14:tracePt t="43630" x="5729288" y="1922463"/>
          <p14:tracePt t="43652" x="5729288" y="1930400"/>
          <p14:tracePt t="43666" x="5729288" y="1939925"/>
          <p14:tracePt t="43694" x="5729288" y="1947863"/>
          <p14:tracePt t="43709" x="5729288" y="1965325"/>
          <p14:tracePt t="43765" x="5729288" y="1974850"/>
          <p14:tracePt t="43830" x="5729288" y="1957388"/>
          <p14:tracePt t="43837" x="5737225" y="1947863"/>
          <p14:tracePt t="43845" x="5737225" y="1939925"/>
          <p14:tracePt t="43851" x="5737225" y="1930400"/>
          <p14:tracePt t="43859" x="5754688" y="1922463"/>
          <p14:tracePt t="43865" x="5754688" y="1912938"/>
          <p14:tracePt t="43872" x="5754688" y="1905000"/>
          <p14:tracePt t="43887" x="5754688" y="1895475"/>
          <p14:tracePt t="43894" x="5754688" y="1887538"/>
          <p14:tracePt t="43915" x="5754688" y="1878013"/>
          <p14:tracePt t="43929" x="5754688" y="1870075"/>
          <p14:tracePt t="43959" x="5754688" y="1860550"/>
          <p14:tracePt t="43972" x="5754688" y="1852613"/>
          <p14:tracePt t="43986" x="5754688" y="1843088"/>
          <p14:tracePt t="44000" x="5754688" y="1835150"/>
          <p14:tracePt t="44015" x="5754688" y="1825625"/>
          <p14:tracePt t="44050" x="5754688" y="1817688"/>
          <p14:tracePt t="44079" x="5754688" y="1808163"/>
          <p14:tracePt t="44115" x="5754688" y="1800225"/>
          <p14:tracePt t="44187" x="5754688" y="1790700"/>
          <p14:tracePt t="44756" x="5754688" y="1808163"/>
          <p14:tracePt t="44762" x="5754688" y="1817688"/>
          <p14:tracePt t="44777" x="5754688" y="1825625"/>
          <p14:tracePt t="44792" x="5754688" y="1835150"/>
          <p14:tracePt t="44798" x="5754688" y="1843088"/>
          <p14:tracePt t="44806" x="5754688" y="1852613"/>
          <p14:tracePt t="44820" x="5754688" y="1860550"/>
          <p14:tracePt t="44842" x="5754688" y="1870075"/>
          <p14:tracePt t="44855" x="5754688" y="1878013"/>
          <p14:tracePt t="44863" x="5754688" y="1887538"/>
          <p14:tracePt t="44877" x="5746750" y="1887538"/>
          <p14:tracePt t="44884" x="5746750" y="1895475"/>
          <p14:tracePt t="44892" x="5746750" y="1905000"/>
          <p14:tracePt t="44905" x="5746750" y="1912938"/>
          <p14:tracePt t="44920" x="5746750" y="1922463"/>
          <p14:tracePt t="44934" x="5746750" y="1930400"/>
          <p14:tracePt t="44962" x="5746750" y="1939925"/>
          <p14:tracePt t="44978" x="5746750" y="1947863"/>
          <p14:tracePt t="45005" x="5746750" y="1957388"/>
          <p14:tracePt t="45019" x="5746750" y="1974850"/>
          <p14:tracePt t="45040" x="5746750" y="1982788"/>
          <p14:tracePt t="45055" x="5746750" y="1992313"/>
          <p14:tracePt t="45062" x="5746750" y="2000250"/>
          <p14:tracePt t="45077" x="5746750" y="2009775"/>
          <p14:tracePt t="45083" x="5746750" y="2017713"/>
          <p14:tracePt t="45098" x="5746750" y="2027238"/>
          <p14:tracePt t="45105" x="5746750" y="2044700"/>
          <p14:tracePt t="45119" x="5746750" y="2052638"/>
          <p14:tracePt t="45125" x="5754688" y="2062163"/>
          <p14:tracePt t="45142" x="5754688" y="2070100"/>
          <p14:tracePt t="45147" x="5754688" y="2079625"/>
          <p14:tracePt t="45155" x="5764213" y="2087563"/>
          <p14:tracePt t="45169" x="5772150" y="2105025"/>
          <p14:tracePt t="45177" x="5772150" y="2114550"/>
          <p14:tracePt t="45183" x="5781675" y="2114550"/>
          <p14:tracePt t="45192" x="5781675" y="2122488"/>
          <p14:tracePt t="45198" x="5781675" y="2132013"/>
          <p14:tracePt t="45205" x="5789613" y="2139950"/>
          <p14:tracePt t="45211" x="5799138" y="2139950"/>
          <p14:tracePt t="45219" x="5799138" y="2149475"/>
          <p14:tracePt t="45227" x="5799138" y="2157413"/>
          <p14:tracePt t="45233" x="5807075" y="2157413"/>
          <p14:tracePt t="45242" x="5807075" y="2166938"/>
          <p14:tracePt t="45254" x="5807075" y="2184400"/>
          <p14:tracePt t="45261" x="5824538" y="2184400"/>
          <p14:tracePt t="45277" x="5834063" y="2192338"/>
          <p14:tracePt t="45282" x="5834063" y="2201863"/>
          <p14:tracePt t="45291" x="5834063" y="2209800"/>
          <p14:tracePt t="45297" x="5842000" y="2219325"/>
          <p14:tracePt t="45304" x="5851525" y="2236788"/>
          <p14:tracePt t="45318" x="5859463" y="2244725"/>
          <p14:tracePt t="45341" x="5859463" y="2254250"/>
          <p14:tracePt t="45354" x="5859463" y="2262188"/>
          <p14:tracePt t="45368" x="5868988" y="2262188"/>
          <p14:tracePt t="45375" x="5876925" y="2262188"/>
          <p14:tracePt t="45382" x="5886450" y="2271713"/>
          <p14:tracePt t="45391" x="5894388" y="2271713"/>
          <p14:tracePt t="45397" x="5903913" y="2279650"/>
          <p14:tracePt t="45411" x="5911850" y="2289175"/>
          <p14:tracePt t="45418" x="5921375" y="2289175"/>
          <p14:tracePt t="45426" x="5929313" y="2289175"/>
          <p14:tracePt t="45432" x="5938838" y="2289175"/>
          <p14:tracePt t="45446" x="5964238" y="2306638"/>
          <p14:tracePt t="45461" x="5973763" y="2306638"/>
          <p14:tracePt t="45468" x="5981700" y="2314575"/>
          <p14:tracePt t="45482" x="5991225" y="2314575"/>
          <p14:tracePt t="45489" x="6008688" y="2314575"/>
          <p14:tracePt t="45496" x="6016625" y="2314575"/>
          <p14:tracePt t="45504" x="6034088" y="2314575"/>
          <p14:tracePt t="45511" x="6043613" y="2314575"/>
          <p14:tracePt t="45518" x="6051550" y="2314575"/>
          <p14:tracePt t="45525" x="6069013" y="2324100"/>
          <p14:tracePt t="45532" x="6078538" y="2324100"/>
          <p14:tracePt t="45539" x="6096000" y="2324100"/>
          <p14:tracePt t="45546" x="6113463" y="2324100"/>
          <p14:tracePt t="45561" x="6122988" y="2324100"/>
          <p14:tracePt t="45568" x="6130925" y="2324100"/>
          <p14:tracePt t="45576" x="6140450" y="2324100"/>
          <p14:tracePt t="45582" x="6157913" y="2324100"/>
          <p14:tracePt t="45589" x="6165850" y="2324100"/>
          <p14:tracePt t="45596" x="6175375" y="2324100"/>
          <p14:tracePt t="45603" x="6192838" y="2332038"/>
          <p14:tracePt t="45617" x="6210300" y="2332038"/>
          <p14:tracePt t="45625" x="6218238" y="2332038"/>
          <p14:tracePt t="45632" x="6235700" y="2341563"/>
          <p14:tracePt t="45639" x="6245225" y="2341563"/>
          <p14:tracePt t="45646" x="6253163" y="2349500"/>
          <p14:tracePt t="45653" x="6262688" y="2349500"/>
          <p14:tracePt t="45661" x="6270625" y="2349500"/>
          <p14:tracePt t="45667" x="6288088" y="2349500"/>
          <p14:tracePt t="45677" x="6297613" y="2349500"/>
          <p14:tracePt t="45681" x="6305550" y="2349500"/>
          <p14:tracePt t="45689" x="6315075" y="2349500"/>
          <p14:tracePt t="45696" x="6332538" y="2349500"/>
          <p14:tracePt t="45703" x="6340475" y="2349500"/>
          <p14:tracePt t="45711" x="6375400" y="2349500"/>
          <p14:tracePt t="45717" x="6392863" y="2349500"/>
          <p14:tracePt t="45726" x="6410325" y="2349500"/>
          <p14:tracePt t="45738" x="6472238" y="2349500"/>
          <p14:tracePt t="46259" x="6497638" y="2349500"/>
          <p14:tracePt t="46273" x="6515100" y="2349500"/>
          <p14:tracePt t="46280" x="6542088" y="2349500"/>
          <p14:tracePt t="46287" x="6550025" y="2349500"/>
          <p14:tracePt t="46294" x="6567488" y="2349500"/>
          <p14:tracePt t="46301" x="6584950" y="2349500"/>
          <p14:tracePt t="46309" x="6594475" y="2349500"/>
          <p14:tracePt t="46315" x="6619875" y="2349500"/>
          <p14:tracePt t="46324" x="6629400" y="2349500"/>
          <p14:tracePt t="46329" x="6637338" y="2349500"/>
          <p14:tracePt t="46337" x="6654800" y="2349500"/>
          <p14:tracePt t="46343" x="6664325" y="2349500"/>
          <p14:tracePt t="46351" x="6681788" y="2349500"/>
          <p14:tracePt t="46359" x="6699250" y="2349500"/>
          <p14:tracePt t="46365" x="6707188" y="2349500"/>
          <p14:tracePt t="46372" x="6734175" y="2349500"/>
          <p14:tracePt t="46379" x="6751638" y="2349500"/>
          <p14:tracePt t="46387" x="6777038" y="2349500"/>
          <p14:tracePt t="46394" x="6794500" y="2349500"/>
          <p14:tracePt t="46401" x="6804025" y="2349500"/>
          <p14:tracePt t="46409" x="6829425" y="2349500"/>
          <p14:tracePt t="46415" x="6846888" y="2349500"/>
          <p14:tracePt t="46422" x="6846888" y="2359025"/>
          <p14:tracePt t="46429" x="6864350" y="2359025"/>
          <p14:tracePt t="46437" x="6873875" y="2359025"/>
          <p14:tracePt t="46450" x="6881813" y="2359025"/>
          <p14:tracePt t="46458" x="6899275" y="2359025"/>
          <p14:tracePt t="46465" x="6908800" y="2359025"/>
          <p14:tracePt t="46473" x="6916738" y="2359025"/>
          <p14:tracePt t="46486" x="6926263" y="2359025"/>
          <p14:tracePt t="46494" x="6934200" y="2359025"/>
          <p14:tracePt t="46501" x="6943725" y="2359025"/>
          <p14:tracePt t="46515" x="6961188" y="2359025"/>
          <p14:tracePt t="46522" x="6969125" y="2359025"/>
          <p14:tracePt t="46537" x="6978650" y="2349500"/>
          <p14:tracePt t="46543" x="6986588" y="2349500"/>
          <p14:tracePt t="46550" x="6996113" y="2349500"/>
          <p14:tracePt t="46558" x="7004050" y="2341563"/>
          <p14:tracePt t="46564" x="7013575" y="2341563"/>
          <p14:tracePt t="46572" x="7031038" y="2341563"/>
          <p14:tracePt t="46579" x="7048500" y="2332038"/>
          <p14:tracePt t="46594" x="7065963" y="2332038"/>
          <p14:tracePt t="46600" x="7083425" y="2332038"/>
          <p14:tracePt t="46609" x="7100888" y="2332038"/>
          <p14:tracePt t="46615" x="7108825" y="2332038"/>
          <p14:tracePt t="46622" x="7126288" y="2332038"/>
          <p14:tracePt t="46629" x="7126288" y="2324100"/>
          <p14:tracePt t="46636" x="7143750" y="2324100"/>
          <p14:tracePt t="46644" x="7161213" y="2324100"/>
          <p14:tracePt t="46650" x="7178675" y="2314575"/>
          <p14:tracePt t="46659" x="7196138" y="2314575"/>
          <p14:tracePt t="46664" x="7205663" y="2314575"/>
          <p14:tracePt t="46671" x="7223125" y="2306638"/>
          <p14:tracePt t="46679" x="7248525" y="2306638"/>
          <p14:tracePt t="46686" x="7258050" y="2306638"/>
          <p14:tracePt t="46694" x="7275513" y="2306638"/>
          <p14:tracePt t="46700" x="7283450" y="2306638"/>
          <p14:tracePt t="46714" x="7292975" y="2306638"/>
          <p14:tracePt t="46721" x="7310438" y="2306638"/>
          <p14:tracePt t="46729" x="7318375" y="2306638"/>
          <p14:tracePt t="46736" x="7327900" y="2306638"/>
          <p14:tracePt t="46750" x="7335838" y="2306638"/>
          <p14:tracePt t="46758" x="7345363" y="2297113"/>
          <p14:tracePt t="46771" x="7353300" y="2297113"/>
          <p14:tracePt t="46778" x="7362825" y="2297113"/>
          <p14:tracePt t="46786" x="7370763" y="2297113"/>
          <p14:tracePt t="46793" x="7380288" y="2289175"/>
          <p14:tracePt t="46799" x="7388225" y="2289175"/>
          <p14:tracePt t="46821" x="7397750" y="2289175"/>
          <p14:tracePt t="46828" x="7405688" y="2289175"/>
          <p14:tracePt t="46835" x="7405688" y="2279650"/>
          <p14:tracePt t="46844" x="7415213" y="2279650"/>
          <p14:tracePt t="46850" x="7423150" y="2279650"/>
          <p14:tracePt t="46858" x="7440613" y="2279650"/>
          <p14:tracePt t="46864" x="7450138" y="2279650"/>
          <p14:tracePt t="46871" x="7458075" y="2271713"/>
          <p14:tracePt t="46878" x="7467600" y="2271713"/>
          <p14:tracePt t="46885" x="7485063" y="2271713"/>
          <p14:tracePt t="46899" x="7502525" y="2271713"/>
          <p14:tracePt t="46908" x="7519988" y="2262188"/>
          <p14:tracePt t="46921" x="7537450" y="2262188"/>
          <p14:tracePt t="46928" x="7554913" y="2254250"/>
          <p14:tracePt t="46935" x="7562850" y="2244725"/>
          <p14:tracePt t="46943" x="7589838" y="2244725"/>
          <p14:tracePt t="46950" x="7607300" y="2244725"/>
          <p14:tracePt t="46959" x="7615238" y="2236788"/>
          <p14:tracePt t="46963" x="7632700" y="2236788"/>
          <p14:tracePt t="46970" x="7659688" y="2219325"/>
          <p14:tracePt t="46977" x="7667625" y="2219325"/>
          <p14:tracePt t="46985" x="7685088" y="2219325"/>
          <p14:tracePt t="46993" x="7694613" y="2219325"/>
          <p14:tracePt t="46999" x="7712075" y="2219325"/>
          <p14:tracePt t="47008" x="7737475" y="2219325"/>
          <p14:tracePt t="47013" x="7747000" y="2219325"/>
          <p14:tracePt t="47020" x="7754938" y="2219325"/>
          <p14:tracePt t="47027" x="7772400" y="2209800"/>
          <p14:tracePt t="47035" x="7781925" y="2209800"/>
          <p14:tracePt t="47042" x="7807325" y="2209800"/>
          <p14:tracePt t="47049" x="7834313" y="2201863"/>
          <p14:tracePt t="47058" x="7842250" y="2192338"/>
          <p14:tracePt t="47063" x="7886700" y="2192338"/>
          <p14:tracePt t="47070" x="7904163" y="2184400"/>
          <p14:tracePt t="47077" x="7939088" y="2184400"/>
          <p14:tracePt t="47085" x="7964488" y="2174875"/>
          <p14:tracePt t="47093" x="7981950" y="2174875"/>
          <p14:tracePt t="47099" x="8008938" y="2174875"/>
          <p14:tracePt t="47108" x="8043863" y="2166938"/>
          <p14:tracePt t="47113" x="8051800" y="2166938"/>
          <p14:tracePt t="47120" x="8078788" y="2157413"/>
          <p14:tracePt t="47127" x="8096250" y="2157413"/>
          <p14:tracePt t="47135" x="8104188" y="2157413"/>
          <p14:tracePt t="47143" x="8139113" y="2139950"/>
          <p14:tracePt t="47149" x="8156575" y="2132013"/>
          <p14:tracePt t="47158" x="8183563" y="2132013"/>
          <p14:tracePt t="47177" x="8235950" y="2105025"/>
          <p14:tracePt t="47768" x="8235950" y="2097088"/>
          <p14:tracePt t="47790" x="8235950" y="2087563"/>
          <p14:tracePt t="47797" x="8235950" y="2079625"/>
          <p14:tracePt t="47812" x="8235950" y="2070100"/>
          <p14:tracePt t="47817" x="8235950" y="2062163"/>
          <p14:tracePt t="47826" x="8235950" y="2044700"/>
          <p14:tracePt t="47832" x="8235950" y="2035175"/>
          <p14:tracePt t="47841" x="8235950" y="2027238"/>
          <p14:tracePt t="47846" x="8235950" y="2009775"/>
          <p14:tracePt t="47854" x="8235950" y="1992313"/>
          <p14:tracePt t="47860" x="8235950" y="1974850"/>
          <p14:tracePt t="47868" x="8235950" y="1957388"/>
          <p14:tracePt t="47875" x="8235950" y="1939925"/>
          <p14:tracePt t="47891" x="8235950" y="1922463"/>
          <p14:tracePt t="47896" x="8235950" y="1895475"/>
          <p14:tracePt t="47911" x="8235950" y="1878013"/>
          <p14:tracePt t="47918" x="8235950" y="1870075"/>
          <p14:tracePt t="47932" x="8235950" y="1852613"/>
          <p14:tracePt t="47941" x="8235950" y="1843088"/>
          <p14:tracePt t="47958" x="8235950" y="1825625"/>
          <p14:tracePt t="47969" x="8235950" y="1817688"/>
          <p14:tracePt t="47976" x="8235950" y="1808163"/>
          <p14:tracePt t="47991" x="8235950" y="1800225"/>
          <p14:tracePt t="48003" x="8235950" y="1790700"/>
          <p14:tracePt t="48011" x="8235950" y="1782763"/>
          <p14:tracePt t="48018" x="8235950" y="1773238"/>
          <p14:tracePt t="48025" x="8235950" y="1765300"/>
          <p14:tracePt t="48032" x="8235950" y="1755775"/>
          <p14:tracePt t="48039" x="8235950" y="1747838"/>
          <p14:tracePt t="48046" x="8235950" y="1730375"/>
          <p14:tracePt t="48060" x="8235950" y="1703388"/>
          <p14:tracePt t="48067" x="8235950" y="1695450"/>
          <p14:tracePt t="48076" x="8235950" y="1677988"/>
          <p14:tracePt t="48081" x="8235950" y="1660525"/>
          <p14:tracePt t="48088" x="8235950" y="1633538"/>
          <p14:tracePt t="48096" x="8235950" y="1616075"/>
          <p14:tracePt t="48104" x="8235950" y="1590675"/>
          <p14:tracePt t="48110" x="8235950" y="1573213"/>
          <p14:tracePt t="48117" x="8235950" y="1546225"/>
          <p14:tracePt t="48126" x="8235950" y="1520825"/>
          <p14:tracePt t="48131" x="8235950" y="1503363"/>
          <p14:tracePt t="48139" x="8235950" y="1468438"/>
          <p14:tracePt t="48146" x="8235950" y="1441450"/>
          <p14:tracePt t="48153" x="8235950" y="1433513"/>
          <p14:tracePt t="48160" x="8235950" y="1416050"/>
          <p14:tracePt t="48167" x="8235950" y="1389063"/>
          <p14:tracePt t="48181" x="8235950" y="1362075"/>
          <p14:tracePt t="48195" x="8235950" y="1344613"/>
          <p14:tracePt t="48202" x="8235950" y="1319213"/>
          <p14:tracePt t="48210" x="8235950" y="1309688"/>
          <p14:tracePt t="48217" x="8235950" y="1301750"/>
          <p14:tracePt t="48226" x="8235950" y="1284288"/>
          <p14:tracePt t="48231" x="8226425" y="1249363"/>
          <p14:tracePt t="48238" x="8226425" y="1231900"/>
          <p14:tracePt t="48245" x="8226425" y="1214438"/>
          <p14:tracePt t="48253" x="8218488" y="1196975"/>
          <p14:tracePt t="48260" x="8218488" y="1179513"/>
          <p14:tracePt t="48267" x="8218488" y="1162050"/>
          <p14:tracePt t="48275" x="8208963" y="1144588"/>
          <p14:tracePt t="48281" x="8208963" y="1127125"/>
          <p14:tracePt t="48288" x="8208963" y="1117600"/>
          <p14:tracePt t="48295" x="8208963" y="1109663"/>
          <p14:tracePt t="48302" x="8201025" y="1092200"/>
          <p14:tracePt t="48310" x="8201025" y="1082675"/>
          <p14:tracePt t="48317" x="8191500" y="1057275"/>
          <p14:tracePt t="48331" x="8191500" y="1039813"/>
          <p14:tracePt t="48338" x="8191500" y="1012825"/>
          <p14:tracePt t="48352" x="8183563" y="995363"/>
          <p14:tracePt t="48360" x="8183563" y="987425"/>
          <p14:tracePt t="48366" x="8183563" y="977900"/>
          <p14:tracePt t="48376" x="8183563" y="969963"/>
          <p14:tracePt t="48380" x="8166100" y="969963"/>
          <p14:tracePt t="48387" x="8166100" y="960438"/>
          <p14:tracePt t="48395" x="8166100" y="952500"/>
          <p14:tracePt t="48416" x="8166100" y="942975"/>
          <p14:tracePt t="48424" x="8156575" y="942975"/>
          <p14:tracePt t="48430" x="8148638" y="935038"/>
          <p14:tracePt t="48439" x="8131175" y="925513"/>
          <p14:tracePt t="48452" x="8113713" y="917575"/>
          <p14:tracePt t="63445" x="8104188" y="917575"/>
          <p14:tracePt t="63495" x="8096250" y="917575"/>
          <p14:tracePt t="63508" x="8086725" y="917575"/>
          <p14:tracePt t="63544" x="8078788" y="917575"/>
          <p14:tracePt t="63559" x="8069263" y="917575"/>
          <p14:tracePt t="63580" x="8061325" y="917575"/>
          <p14:tracePt t="63587" x="8051800" y="917575"/>
          <p14:tracePt t="63594" x="8034338" y="908050"/>
          <p14:tracePt t="63602" x="8026400" y="908050"/>
          <p14:tracePt t="63608" x="8016875" y="900113"/>
          <p14:tracePt t="63615" x="7999413" y="900113"/>
          <p14:tracePt t="63622" x="7981950" y="890588"/>
          <p14:tracePt t="63630" x="7974013" y="890588"/>
          <p14:tracePt t="63638" x="7964488" y="890588"/>
          <p14:tracePt t="63644" x="7956550" y="890588"/>
          <p14:tracePt t="63652" x="7947025" y="882650"/>
          <p14:tracePt t="64386" x="7939088" y="882650"/>
          <p14:tracePt t="64406" x="7929563" y="882650"/>
          <p14:tracePt t="64470" x="7921625" y="882650"/>
          <p14:tracePt t="64505" x="7912100" y="882650"/>
          <p14:tracePt t="64570" x="7912100" y="873125"/>
          <p14:tracePt t="64578" x="7904163" y="873125"/>
          <p14:tracePt t="64612" x="7894638" y="873125"/>
          <p14:tracePt t="64648" x="7886700" y="873125"/>
          <p14:tracePt t="64669" x="7877175" y="873125"/>
          <p14:tracePt t="64698" x="7869238" y="873125"/>
          <p14:tracePt t="64734" x="7869238" y="865188"/>
          <p14:tracePt t="64740" x="7859713" y="865188"/>
          <p14:tracePt t="64776" x="7851775" y="865188"/>
          <p14:tracePt t="64812" x="7842250" y="865188"/>
          <p14:tracePt t="64876" x="7834313" y="865188"/>
          <p14:tracePt t="64955" x="7816850" y="865188"/>
          <p14:tracePt t="65026" x="7807325" y="865188"/>
          <p14:tracePt t="65061" x="7799388" y="865188"/>
          <p14:tracePt t="65126" x="7789863" y="865188"/>
          <p14:tracePt t="65161" x="7781925" y="865188"/>
          <p14:tracePt t="65260" x="7772400" y="865188"/>
          <p14:tracePt t="65297" x="7754938" y="865188"/>
          <p14:tracePt t="66536" x="7747000" y="865188"/>
          <p14:tracePt t="66550" x="7737475" y="865188"/>
          <p14:tracePt t="66557" x="7729538" y="865188"/>
          <p14:tracePt t="66578" x="7720013" y="865188"/>
          <p14:tracePt t="66586" x="7712075" y="865188"/>
          <p14:tracePt t="66607" x="7694613" y="865188"/>
          <p14:tracePt t="66614" x="7685088" y="865188"/>
          <p14:tracePt t="66621" x="7677150" y="865188"/>
          <p14:tracePt t="66628" x="7677150" y="855663"/>
          <p14:tracePt t="66635" x="7667625" y="855663"/>
          <p14:tracePt t="66643" x="7659688" y="855663"/>
          <p14:tracePt t="66651" x="7650163" y="855663"/>
          <p14:tracePt t="66671" x="7642225" y="855663"/>
          <p14:tracePt t="66687" x="7632700" y="855663"/>
          <p14:tracePt t="66693" x="7624763" y="855663"/>
          <p14:tracePt t="66701" x="7615238" y="855663"/>
          <p14:tracePt t="66706" x="7607300" y="855663"/>
          <p14:tracePt t="66721" x="7589838" y="855663"/>
          <p14:tracePt t="66728" x="7580313" y="855663"/>
          <p14:tracePt t="66736" x="7562850" y="855663"/>
          <p14:tracePt t="66742" x="7554913" y="855663"/>
          <p14:tracePt t="66757" x="7545388" y="855663"/>
          <p14:tracePt t="66763" x="7537450" y="855663"/>
          <p14:tracePt t="66786" x="7527925" y="855663"/>
          <p14:tracePt t="66801" x="7519988" y="855663"/>
          <p14:tracePt t="66814" x="7510463" y="855663"/>
          <p14:tracePt t="66820" x="7493000" y="847725"/>
          <p14:tracePt t="66828" x="7485063" y="847725"/>
          <p14:tracePt t="66835" x="7475538" y="847725"/>
          <p14:tracePt t="66842" x="7467600" y="847725"/>
          <p14:tracePt t="66851" x="7458075" y="847725"/>
          <p14:tracePt t="66856" x="7450138" y="847725"/>
          <p14:tracePt t="66863" x="7440613" y="847725"/>
          <p14:tracePt t="66870" x="7423150" y="847725"/>
          <p14:tracePt t="66878" x="7415213" y="847725"/>
          <p14:tracePt t="66886" x="7405688" y="847725"/>
          <p14:tracePt t="66892" x="7397750" y="847725"/>
          <p14:tracePt t="66906" x="7388225" y="847725"/>
          <p14:tracePt t="66914" x="7380288" y="847725"/>
          <p14:tracePt t="66928" x="7362825" y="847725"/>
          <p14:tracePt t="66935" x="7353300" y="847725"/>
          <p14:tracePt t="66968" x="7335838" y="847725"/>
          <p14:tracePt t="66970" x="7327900" y="847725"/>
          <p14:tracePt t="66992" x="7318375" y="847725"/>
          <p14:tracePt t="66999" x="7310438" y="847725"/>
          <p14:tracePt t="67013" x="7300913" y="847725"/>
          <p14:tracePt t="67021" x="7292975" y="847725"/>
          <p14:tracePt t="67035" x="7283450" y="838200"/>
          <p14:tracePt t="67055" x="7275513" y="838200"/>
          <p14:tracePt t="67070" x="7265988" y="838200"/>
          <p14:tracePt t="67098" x="7258050" y="838200"/>
          <p14:tracePt t="67112" x="7248525" y="838200"/>
          <p14:tracePt t="67127" x="7240588" y="838200"/>
          <p14:tracePt t="67136" x="7231063" y="838200"/>
          <p14:tracePt t="67141" x="7223125" y="838200"/>
          <p14:tracePt t="67148" x="7213600" y="838200"/>
          <p14:tracePt t="67162" x="7205663" y="838200"/>
          <p14:tracePt t="67170" x="7196138" y="838200"/>
          <p14:tracePt t="67191" x="7188200" y="838200"/>
          <p14:tracePt t="67199" x="7170738" y="838200"/>
          <p14:tracePt t="67235" x="7161213" y="838200"/>
          <p14:tracePt t="67255" x="7153275" y="838200"/>
          <p14:tracePt t="67305" x="7143750" y="838200"/>
          <p14:tracePt t="67326" x="7135813" y="838200"/>
          <p14:tracePt t="67334" x="7126288" y="838200"/>
          <p14:tracePt t="67369" x="7118350" y="838200"/>
          <p14:tracePt t="67384" x="7108825" y="838200"/>
          <p14:tracePt t="67404" x="7100888" y="838200"/>
          <p14:tracePt t="67426" x="7091363" y="838200"/>
          <p14:tracePt t="67440" x="7083425" y="838200"/>
          <p14:tracePt t="67476" x="7073900" y="838200"/>
          <p14:tracePt t="67490" x="7065963" y="838200"/>
          <p14:tracePt t="67526" x="7056438" y="838200"/>
          <p14:tracePt t="67540" x="7038975" y="838200"/>
          <p14:tracePt t="67590" x="7031038" y="838200"/>
          <p14:tracePt t="67625" x="7021513" y="838200"/>
          <p14:tracePt t="68871" x="7013575" y="838200"/>
          <p14:tracePt t="68901" x="7013575" y="847725"/>
          <p14:tracePt t="68907" x="7004050" y="847725"/>
          <p14:tracePt t="68922" x="6996113" y="847725"/>
          <p14:tracePt t="68936" x="6996113" y="855663"/>
          <p14:tracePt t="68986" x="6986588" y="855663"/>
          <p14:tracePt t="69015" x="6986588" y="865188"/>
          <p14:tracePt t="69021" x="6978650" y="865188"/>
          <p14:tracePt t="69071" x="6978650" y="873125"/>
          <p14:tracePt t="73202" x="6978650" y="882650"/>
          <p14:tracePt t="73217" x="6969125" y="890588"/>
          <p14:tracePt t="73223" x="6969125" y="908050"/>
          <p14:tracePt t="73232" x="6969125" y="917575"/>
          <p14:tracePt t="73238" x="6969125" y="925513"/>
          <p14:tracePt t="73245" x="6969125" y="935038"/>
          <p14:tracePt t="73252" x="6961188" y="952500"/>
          <p14:tracePt t="73259" x="6961188" y="960438"/>
          <p14:tracePt t="73268" x="6951663" y="969963"/>
          <p14:tracePt t="73274" x="6951663" y="977900"/>
          <p14:tracePt t="73282" x="6943725" y="987425"/>
          <p14:tracePt t="73288" x="6943725" y="1004888"/>
          <p14:tracePt t="73295" x="6943725" y="1012825"/>
          <p14:tracePt t="73309" x="6934200" y="1022350"/>
          <p14:tracePt t="73323" x="6934200" y="1030288"/>
          <p14:tracePt t="73338" x="6926263" y="1039813"/>
          <p14:tracePt t="73352" x="6926263" y="1047750"/>
          <p14:tracePt t="73359" x="6926263" y="1057275"/>
          <p14:tracePt t="73367" x="6916738" y="1074738"/>
          <p14:tracePt t="73388" x="6916738" y="1092200"/>
          <p14:tracePt t="73395" x="6908800" y="1092200"/>
          <p14:tracePt t="73423" x="6908800" y="1100138"/>
          <p14:tracePt t="73430" x="6899275" y="1100138"/>
          <p14:tracePt t="73437" x="6899275" y="1109663"/>
          <p14:tracePt t="73474" x="6899275" y="1117600"/>
          <p14:tracePt t="73608" x="6908800" y="1117600"/>
          <p14:tracePt t="73644" x="6916738" y="1117600"/>
          <p14:tracePt t="73666" x="6916738" y="1109663"/>
          <p14:tracePt t="73680" x="6926263" y="1109663"/>
          <p14:tracePt t="73700" x="6934200" y="1100138"/>
          <p14:tracePt t="73708" x="6943725" y="1100138"/>
          <p14:tracePt t="73716" x="6951663" y="1100138"/>
          <p14:tracePt t="73722" x="6961188" y="1100138"/>
          <p14:tracePt t="73736" x="6969125" y="1100138"/>
          <p14:tracePt t="73744" x="6978650" y="1100138"/>
          <p14:tracePt t="73752" x="6986588" y="1100138"/>
          <p14:tracePt t="73758" x="7004050" y="1100138"/>
          <p14:tracePt t="73766" x="7013575" y="1100138"/>
          <p14:tracePt t="73772" x="7038975" y="1100138"/>
          <p14:tracePt t="73779" x="7065963" y="1100138"/>
          <p14:tracePt t="73786" x="7091363" y="1100138"/>
          <p14:tracePt t="73794" x="7118350" y="1100138"/>
          <p14:tracePt t="73801" x="7143750" y="1100138"/>
          <p14:tracePt t="73808" x="7178675" y="1100138"/>
          <p14:tracePt t="73816" x="7213600" y="1109663"/>
          <p14:tracePt t="73822" x="7240588" y="1117600"/>
          <p14:tracePt t="73829" x="7265988" y="1117600"/>
          <p14:tracePt t="73836" x="7310438" y="1127125"/>
          <p14:tracePt t="73843" x="7345363" y="1144588"/>
          <p14:tracePt t="73851" x="7397750" y="1144588"/>
          <p14:tracePt t="73858" x="7423150" y="1152525"/>
          <p14:tracePt t="73866" x="7485063" y="1169988"/>
          <p14:tracePt t="73872" x="7519988" y="1179513"/>
          <p14:tracePt t="73879" x="7562850" y="1179513"/>
          <p14:tracePt t="73886" x="7597775" y="1187450"/>
          <p14:tracePt t="73894" x="7632700" y="1196975"/>
          <p14:tracePt t="73901" x="7659688" y="1196975"/>
          <p14:tracePt t="73907" x="7685088" y="1196975"/>
          <p14:tracePt t="73921" x="7702550" y="1196975"/>
          <p14:tracePt t="73929" x="7712075" y="1204913"/>
          <p14:tracePt t="73936" x="7729538" y="1204913"/>
          <p14:tracePt t="73952" x="7747000" y="1214438"/>
          <p14:tracePt t="73966" x="7754938" y="1231900"/>
          <p14:tracePt t="73971" x="7764463" y="1231900"/>
          <p14:tracePt t="73978" x="7772400" y="1231900"/>
          <p14:tracePt t="73985" x="7781925" y="1239838"/>
          <p14:tracePt t="73993" x="7807325" y="1257300"/>
          <p14:tracePt t="74001" x="7824788" y="1266825"/>
          <p14:tracePt t="74008" x="7834313" y="1274763"/>
          <p14:tracePt t="74016" x="7851775" y="1284288"/>
          <p14:tracePt t="74021" x="7886700" y="1319213"/>
          <p14:tracePt t="74028" x="7904163" y="1327150"/>
          <p14:tracePt t="74036" x="7921625" y="1354138"/>
          <p14:tracePt t="74043" x="7947025" y="1371600"/>
          <p14:tracePt t="74050" x="7981950" y="1406525"/>
          <p14:tracePt t="74057" x="7999413" y="1433513"/>
          <p14:tracePt t="74066" x="8016875" y="1458913"/>
          <p14:tracePt t="74071" x="8051800" y="1493838"/>
          <p14:tracePt t="74078" x="8069263" y="1520825"/>
          <p14:tracePt t="74092" x="8086725" y="1573213"/>
          <p14:tracePt t="74619" x="8096250" y="1573213"/>
          <p14:tracePt t="74627" x="8096250" y="1581150"/>
          <p14:tracePt t="74634" x="8104188" y="1581150"/>
          <p14:tracePt t="74641" x="8113713" y="1590675"/>
          <p14:tracePt t="74669" x="8121650" y="1598613"/>
          <p14:tracePt t="74685" x="8131175" y="1598613"/>
          <p14:tracePt t="74705" x="8139113" y="1598613"/>
          <p14:tracePt t="74733" x="8148638" y="1598613"/>
          <p14:tracePt t="74755" x="8156575" y="1598613"/>
          <p14:tracePt t="74776" x="8166100" y="1598613"/>
          <p14:tracePt t="74841" x="8174038" y="1598613"/>
          <p14:tracePt t="74876" x="8183563" y="1598613"/>
          <p14:tracePt t="74919" x="8191500" y="1598613"/>
          <p14:tracePt t="74926" x="8201025" y="1598613"/>
          <p14:tracePt t="74934" x="8218488" y="1608138"/>
          <p14:tracePt t="74940" x="8235950" y="1608138"/>
          <p14:tracePt t="74949" x="8243888" y="1608138"/>
          <p14:tracePt t="74954" x="8261350" y="1616075"/>
          <p14:tracePt t="74961" x="8270875" y="1616075"/>
          <p14:tracePt t="74968" x="8288338" y="1625600"/>
          <p14:tracePt t="74976" x="8305800" y="1625600"/>
          <p14:tracePt t="74990" x="8323263" y="1625600"/>
          <p14:tracePt t="74999" x="8331200" y="1625600"/>
          <p14:tracePt t="75004" x="8331200" y="1633538"/>
          <p14:tracePt t="75011" x="8348663" y="1633538"/>
          <p14:tracePt t="75018" x="8358188" y="1651000"/>
          <p14:tracePt t="75026" x="8366125" y="1660525"/>
          <p14:tracePt t="75048" x="8366125" y="1668463"/>
          <p14:tracePt t="75054" x="8375650" y="1677988"/>
          <p14:tracePt t="75909" x="8375650" y="1685925"/>
          <p14:tracePt t="75916" x="8375650" y="1695450"/>
          <p14:tracePt t="75922" x="8366125" y="1703388"/>
          <p14:tracePt t="75937" x="8358188" y="1703388"/>
          <p14:tracePt t="75945" x="8348663" y="1712913"/>
          <p14:tracePt t="75951" x="8348663" y="1730375"/>
          <p14:tracePt t="75967" x="8305800" y="1747838"/>
          <p14:tracePt t="75973" x="8288338" y="1755775"/>
          <p14:tracePt t="75981" x="8278813" y="1765300"/>
          <p14:tracePt t="75987" x="8261350" y="1773238"/>
          <p14:tracePt t="75995" x="8235950" y="1790700"/>
          <p14:tracePt t="76001" x="8208963" y="1800225"/>
          <p14:tracePt t="76009" x="8191500" y="1808163"/>
          <p14:tracePt t="76015" x="8174038" y="1825625"/>
          <p14:tracePt t="76023" x="8139113" y="1835150"/>
          <p14:tracePt t="76031" x="8121650" y="1852613"/>
          <p14:tracePt t="76037" x="8113713" y="1860550"/>
          <p14:tracePt t="76044" x="8096250" y="1870075"/>
          <p14:tracePt t="76051" x="8078788" y="1870075"/>
          <p14:tracePt t="76073" x="8069263" y="1870075"/>
          <p14:tracePt t="76086" x="8061325" y="1878013"/>
          <p14:tracePt t="76101" x="8051800" y="1878013"/>
          <p14:tracePt t="76849" x="8051800" y="1887538"/>
          <p14:tracePt t="76856" x="8043863" y="1895475"/>
          <p14:tracePt t="76870" x="8034338" y="1905000"/>
          <p14:tracePt t="76877" x="8034338" y="1912938"/>
          <p14:tracePt t="76884" x="8026400" y="1912938"/>
          <p14:tracePt t="76892" x="8016875" y="1922463"/>
          <p14:tracePt t="76900" x="8008938" y="1930400"/>
          <p14:tracePt t="76906" x="8008938" y="1939925"/>
          <p14:tracePt t="76915" x="7999413" y="1947863"/>
          <p14:tracePt t="76927" x="7981950" y="1947863"/>
          <p14:tracePt t="76934" x="7981950" y="1957388"/>
          <p14:tracePt t="76948" x="7981950" y="1965325"/>
          <p14:tracePt t="76985" x="7974013" y="1965325"/>
          <p14:tracePt t="77020" x="7964488" y="1974850"/>
          <p14:tracePt t="77055" x="7964488" y="1982788"/>
          <p14:tracePt t="78238" x="7981950" y="2000250"/>
          <p14:tracePt t="78245" x="7991475" y="2009775"/>
          <p14:tracePt t="78253" x="7999413" y="2017713"/>
          <p14:tracePt t="78259" x="8008938" y="2017713"/>
          <p14:tracePt t="78266" x="8026400" y="2027238"/>
          <p14:tracePt t="78274" x="8034338" y="2035175"/>
          <p14:tracePt t="78281" x="8043863" y="2035175"/>
          <p14:tracePt t="78288" x="8051800" y="2052638"/>
          <p14:tracePt t="78309" x="8061325" y="2062163"/>
          <p14:tracePt t="78316" x="8069263" y="2070100"/>
          <p14:tracePt t="78331" x="8086725" y="2070100"/>
          <p14:tracePt t="78337" x="8104188" y="2079625"/>
          <p14:tracePt t="78346" x="8104188" y="2087563"/>
          <p14:tracePt t="78352" x="8113713" y="2097088"/>
          <p14:tracePt t="78359" x="8131175" y="2097088"/>
          <p14:tracePt t="78366" x="8166100" y="2132013"/>
          <p14:tracePt t="78374" x="8174038" y="2132013"/>
          <p14:tracePt t="78381" x="8191500" y="2139950"/>
          <p14:tracePt t="78387" x="8208963" y="2157413"/>
          <p14:tracePt t="78396" x="8243888" y="2166938"/>
          <p14:tracePt t="78402" x="8253413" y="2174875"/>
          <p14:tracePt t="78409" x="8278813" y="2184400"/>
          <p14:tracePt t="78423" x="8331200" y="2209800"/>
          <p14:tracePt t="79735" x="8331200" y="2219325"/>
          <p14:tracePt t="79748" x="8331200" y="2227263"/>
          <p14:tracePt t="79755" x="8331200" y="2236788"/>
          <p14:tracePt t="79763" x="8323263" y="2244725"/>
          <p14:tracePt t="79776" x="8323263" y="2254250"/>
          <p14:tracePt t="79783" x="8313738" y="2254250"/>
          <p14:tracePt t="79790" x="8313738" y="2271713"/>
          <p14:tracePt t="79799" x="8313738" y="2279650"/>
          <p14:tracePt t="79805" x="8305800" y="2297113"/>
          <p14:tracePt t="79819" x="8288338" y="2314575"/>
          <p14:tracePt t="79826" x="8288338" y="2332038"/>
          <p14:tracePt t="79833" x="8270875" y="2359025"/>
          <p14:tracePt t="79848" x="8261350" y="2376488"/>
          <p14:tracePt t="79856" x="8253413" y="2384425"/>
          <p14:tracePt t="79863" x="8243888" y="2393950"/>
          <p14:tracePt t="79869" x="8243888" y="2401888"/>
          <p14:tracePt t="79876" x="8235950" y="2419350"/>
          <p14:tracePt t="79883" x="8235950" y="2428875"/>
          <p14:tracePt t="79890" x="8235950" y="2436813"/>
          <p14:tracePt t="79899" x="8226425" y="2446338"/>
          <p14:tracePt t="79905" x="8218488" y="2463800"/>
          <p14:tracePt t="79913" x="8208963" y="2481263"/>
          <p14:tracePt t="79918" x="8208963" y="2498725"/>
          <p14:tracePt t="79926" x="8201025" y="2506663"/>
          <p14:tracePt t="79933" x="8191500" y="2524125"/>
          <p14:tracePt t="79940" x="8191500" y="2541588"/>
          <p14:tracePt t="79948" x="8183563" y="2541588"/>
          <p14:tracePt t="79964" x="8183563" y="2568575"/>
          <p14:tracePt t="79968" x="8174038" y="2568575"/>
          <p14:tracePt t="79983" x="8174038" y="2576513"/>
          <p14:tracePt t="79998" x="8174038" y="2593975"/>
          <p14:tracePt t="80517" x="8156575" y="2593975"/>
          <p14:tracePt t="80524" x="8148638" y="2586038"/>
          <p14:tracePt t="80532" x="8139113" y="2576513"/>
          <p14:tracePt t="80538" x="8131175" y="2576513"/>
          <p14:tracePt t="80547" x="8121650" y="2568575"/>
          <p14:tracePt t="80552" x="8104188" y="2559050"/>
          <p14:tracePt t="80560" x="8086725" y="2551113"/>
          <p14:tracePt t="80566" x="8078788" y="2541588"/>
          <p14:tracePt t="80574" x="8069263" y="2524125"/>
          <p14:tracePt t="80582" x="8061325" y="2516188"/>
          <p14:tracePt t="80588" x="8051800" y="2506663"/>
          <p14:tracePt t="80598" x="8043863" y="2506663"/>
          <p14:tracePt t="80602" x="8034338" y="2489200"/>
          <p14:tracePt t="80609" x="8016875" y="2481263"/>
          <p14:tracePt t="80617" x="8008938" y="2471738"/>
          <p14:tracePt t="80624" x="7999413" y="2463800"/>
          <p14:tracePt t="80632" x="7991475" y="2454275"/>
          <p14:tracePt t="80638" x="7974013" y="2436813"/>
          <p14:tracePt t="80647" x="7939088" y="2419350"/>
          <p14:tracePt t="80652" x="7904163" y="2401888"/>
          <p14:tracePt t="80659" x="7869238" y="2376488"/>
          <p14:tracePt t="80666" x="7799388" y="2341563"/>
          <p14:tracePt t="80674" x="7737475" y="2332038"/>
          <p14:tracePt t="80682" x="7694613" y="2314575"/>
          <p14:tracePt t="80688" x="7624763" y="2306638"/>
          <p14:tracePt t="80697" x="7580313" y="2289175"/>
          <p14:tracePt t="80702" x="7545388" y="2289175"/>
          <p14:tracePt t="80709" x="7510463" y="2262188"/>
          <p14:tracePt t="80716" x="7493000" y="2262188"/>
          <p14:tracePt t="80724" x="7475538" y="2262188"/>
          <p14:tracePt t="80732" x="7458075" y="2262188"/>
          <p14:tracePt t="80738" x="7450138" y="2254250"/>
          <p14:tracePt t="80747" x="7440613" y="2254250"/>
          <p14:tracePt t="80752" x="7432675" y="2244725"/>
          <p14:tracePt t="80759" x="7415213" y="2244725"/>
          <p14:tracePt t="80766" x="7397750" y="2244725"/>
          <p14:tracePt t="80773" x="7370763" y="2236788"/>
          <p14:tracePt t="80781" x="7362825" y="2236788"/>
          <p14:tracePt t="80788" x="7327900" y="2236788"/>
          <p14:tracePt t="80797" x="7300913" y="2227263"/>
          <p14:tracePt t="80802" x="7283450" y="2227263"/>
          <p14:tracePt t="80809" x="7248525" y="2227263"/>
          <p14:tracePt t="80816" x="7223125" y="2227263"/>
          <p14:tracePt t="80823" x="7196138" y="2227263"/>
          <p14:tracePt t="80832" x="7153275" y="2227263"/>
          <p14:tracePt t="80838" x="7118350" y="2227263"/>
          <p14:tracePt t="80847" x="7083425" y="2227263"/>
          <p14:tracePt t="80852" x="7056438" y="2227263"/>
          <p14:tracePt t="80860" x="7038975" y="2227263"/>
          <p14:tracePt t="80865" x="7004050" y="2227263"/>
          <p14:tracePt t="80873" x="6978650" y="2219325"/>
          <p14:tracePt t="80887" x="6961188" y="2219325"/>
          <p14:tracePt t="80897" x="6951663" y="2219325"/>
          <p14:tracePt t="80909" x="6934200" y="2219325"/>
          <p14:tracePt t="80915" x="6926263" y="2219325"/>
          <p14:tracePt t="80931" x="6916738" y="2219325"/>
          <p14:tracePt t="80937" x="6899275" y="2219325"/>
          <p14:tracePt t="80946" x="6891338" y="2219325"/>
          <p14:tracePt t="80952" x="6864350" y="2219325"/>
          <p14:tracePt t="80964" x="6838950" y="2209800"/>
          <p14:tracePt t="80966" x="6821488" y="2209800"/>
          <p14:tracePt t="80974" x="6786563" y="2192338"/>
          <p14:tracePt t="80981" x="6759575" y="2184400"/>
          <p14:tracePt t="80987" x="6734175" y="2184400"/>
          <p14:tracePt t="80996" x="6716713" y="2174875"/>
          <p14:tracePt t="81002" x="6699250" y="2174875"/>
          <p14:tracePt t="81008" x="6681788" y="2174875"/>
          <p14:tracePt t="81016" x="6664325" y="2166938"/>
          <p14:tracePt t="81023" x="6654800" y="2166938"/>
          <p14:tracePt t="81030" x="6646863" y="2166938"/>
          <p14:tracePt t="81037" x="6619875" y="2166938"/>
          <p14:tracePt t="81046" x="6611938" y="2166938"/>
          <p14:tracePt t="81051" x="6602413" y="2166938"/>
          <p14:tracePt t="81058" x="6594475" y="2166938"/>
          <p14:tracePt t="81065" x="6584950" y="2157413"/>
          <p14:tracePt t="81080" x="6577013" y="2157413"/>
          <p14:tracePt t="81096" x="6559550" y="2157413"/>
          <p14:tracePt t="81122" x="6542088" y="2149475"/>
          <p14:tracePt t="81131" x="6532563" y="2149475"/>
          <p14:tracePt t="81137" x="6524625" y="2149475"/>
          <p14:tracePt t="81145" x="6507163" y="2149475"/>
          <p14:tracePt t="81151" x="6489700" y="2149475"/>
          <p14:tracePt t="81158" x="6480175" y="2149475"/>
          <p14:tracePt t="81165" x="6462713" y="2149475"/>
          <p14:tracePt t="81187" x="6454775" y="2149475"/>
          <p14:tracePt t="81208" x="6445250" y="2149475"/>
          <p14:tracePt t="81279" x="6454775" y="2149475"/>
          <p14:tracePt t="81300" x="6462713" y="2149475"/>
          <p14:tracePt t="81307" x="6472238" y="2157413"/>
          <p14:tracePt t="81321" x="6480175" y="2157413"/>
          <p14:tracePt t="81329" x="6497638" y="2157413"/>
          <p14:tracePt t="81343" x="6507163" y="2157413"/>
          <p14:tracePt t="81350" x="6515100" y="2157413"/>
          <p14:tracePt t="81371" x="6524625" y="2157413"/>
          <p14:tracePt t="81380" x="6532563" y="2149475"/>
          <p14:tracePt t="81386" x="6542088" y="2149475"/>
          <p14:tracePt t="81400" x="6559550" y="2149475"/>
          <p14:tracePt t="81407" x="6567488" y="2149475"/>
          <p14:tracePt t="81416" x="6577013" y="2149475"/>
          <p14:tracePt t="81421" x="6584950" y="2139950"/>
          <p14:tracePt t="81430" x="6594475" y="2139950"/>
          <p14:tracePt t="81443" x="6602413" y="2139950"/>
          <p14:tracePt t="81450" x="6611938" y="2139950"/>
          <p14:tracePt t="81457" x="6619875" y="2139950"/>
          <p14:tracePt t="81465" x="6629400" y="2139950"/>
          <p14:tracePt t="81480" x="6637338" y="2139950"/>
          <p14:tracePt t="81500" x="6646863" y="2139950"/>
          <p14:tracePt t="81521" x="6654800" y="2139950"/>
          <p14:tracePt t="81571" x="6664325" y="2139950"/>
          <p14:tracePt t="81665" x="6664325" y="2149475"/>
          <p14:tracePt t="81670" x="6664325" y="2157413"/>
          <p14:tracePt t="81680" x="6654800" y="2157413"/>
          <p14:tracePt t="81685" x="6646863" y="2157413"/>
          <p14:tracePt t="81692" x="6637338" y="2166938"/>
          <p14:tracePt t="81699" x="6629400" y="2166938"/>
          <p14:tracePt t="81715" x="6619875" y="2166938"/>
          <p14:tracePt t="81721" x="6611938" y="2174875"/>
          <p14:tracePt t="81735" x="6602413" y="2174875"/>
          <p14:tracePt t="81756" x="6594475" y="2174875"/>
          <p14:tracePt t="81806" x="6584950" y="2174875"/>
          <p14:tracePt t="81841" x="6577013" y="2174875"/>
          <p14:tracePt t="81906" x="6567488" y="2174875"/>
          <p14:tracePt t="82027" x="6577013" y="2174875"/>
          <p14:tracePt t="82034" x="6584950" y="2174875"/>
          <p14:tracePt t="82048" x="6594475" y="2174875"/>
          <p14:tracePt t="82056" x="6602413" y="2174875"/>
          <p14:tracePt t="82064" x="6619875" y="2166938"/>
          <p14:tracePt t="82070" x="6629400" y="2166938"/>
          <p14:tracePt t="82078" x="6637338" y="2166938"/>
          <p14:tracePt t="82091" x="6654800" y="2166938"/>
          <p14:tracePt t="82099" x="6664325" y="2166938"/>
          <p14:tracePt t="82105" x="6672263" y="2166938"/>
          <p14:tracePt t="82114" x="6699250" y="2166938"/>
          <p14:tracePt t="82119" x="6707188" y="2166938"/>
          <p14:tracePt t="82128" x="6724650" y="2166938"/>
          <p14:tracePt t="82134" x="6742113" y="2166938"/>
          <p14:tracePt t="82141" x="6751638" y="2166938"/>
          <p14:tracePt t="82148" x="6786563" y="2166938"/>
          <p14:tracePt t="82155" x="6804025" y="2166938"/>
          <p14:tracePt t="82163" x="6811963" y="2166938"/>
          <p14:tracePt t="82169" x="6821488" y="2174875"/>
          <p14:tracePt t="82180" x="6856413" y="2174875"/>
          <p14:tracePt t="82184" x="6873875" y="2192338"/>
          <p14:tracePt t="82191" x="6881813" y="2192338"/>
          <p14:tracePt t="82199" x="6899275" y="2201863"/>
          <p14:tracePt t="82205" x="6926263" y="2201863"/>
          <p14:tracePt t="82213" x="6943725" y="2209800"/>
          <p14:tracePt t="82219" x="6969125" y="2219325"/>
          <p14:tracePt t="82227" x="7004050" y="2219325"/>
          <p14:tracePt t="82234" x="7031038" y="2219325"/>
          <p14:tracePt t="82240" x="7048500" y="2219325"/>
          <p14:tracePt t="82248" x="7091363" y="2236788"/>
          <p14:tracePt t="82255" x="7118350" y="2236788"/>
          <p14:tracePt t="82263" x="7153275" y="2236788"/>
          <p14:tracePt t="82269" x="7188200" y="2236788"/>
          <p14:tracePt t="82276" x="7213600" y="2244725"/>
          <p14:tracePt t="82283" x="7240588" y="2244725"/>
          <p14:tracePt t="82290" x="7283450" y="2244725"/>
          <p14:tracePt t="82298" x="7310438" y="2244725"/>
          <p14:tracePt t="82305" x="7345363" y="2244725"/>
          <p14:tracePt t="83487" x="7353300" y="2254250"/>
          <p14:tracePt t="83495" x="7370763" y="2254250"/>
          <p14:tracePt t="83501" x="7380288" y="2254250"/>
          <p14:tracePt t="83508" x="7415213" y="2254250"/>
          <p14:tracePt t="83515" x="7432675" y="2254250"/>
          <p14:tracePt t="83523" x="7458075" y="2262188"/>
          <p14:tracePt t="83531" x="7475538" y="2262188"/>
          <p14:tracePt t="83537" x="7510463" y="2262188"/>
          <p14:tracePt t="83546" x="7527925" y="2262188"/>
          <p14:tracePt t="83551" x="7537450" y="2262188"/>
          <p14:tracePt t="83559" x="7554913" y="2262188"/>
          <p14:tracePt t="83565" x="7572375" y="2262188"/>
          <p14:tracePt t="83573" x="7597775" y="2262188"/>
          <p14:tracePt t="83581" x="7607300" y="2262188"/>
          <p14:tracePt t="83587" x="7615238" y="2271713"/>
          <p14:tracePt t="83596" x="7650163" y="2271713"/>
          <p14:tracePt t="83601" x="7677150" y="2271713"/>
          <p14:tracePt t="83608" x="7685088" y="2279650"/>
          <p14:tracePt t="83615" x="7720013" y="2279650"/>
          <p14:tracePt t="83622" x="7747000" y="2289175"/>
          <p14:tracePt t="83629" x="7772400" y="2297113"/>
          <p14:tracePt t="83637" x="7799388" y="2297113"/>
          <p14:tracePt t="83646" x="7824788" y="2306638"/>
          <p14:tracePt t="83650" x="7851775" y="2306638"/>
          <p14:tracePt t="83658" x="7886700" y="2306638"/>
          <p14:tracePt t="83665" x="7894638" y="2324100"/>
          <p14:tracePt t="83672" x="7921625" y="2324100"/>
          <p14:tracePt t="83680" x="7929563" y="2332038"/>
          <p14:tracePt t="83686" x="7939088" y="2332038"/>
          <p14:tracePt t="83696" x="7956550" y="2341563"/>
          <p14:tracePt t="83700" x="7964488" y="2341563"/>
          <p14:tracePt t="83715" x="7974013" y="2341563"/>
          <p14:tracePt t="83729" x="7981950" y="2349500"/>
          <p14:tracePt t="83746" x="7991475" y="2349500"/>
          <p14:tracePt t="83758" x="7999413" y="2349500"/>
          <p14:tracePt t="83780" x="8008938" y="2349500"/>
          <p14:tracePt t="83795" x="8016875" y="2359025"/>
          <p14:tracePt t="83808" x="8016875" y="2366963"/>
          <p14:tracePt t="83815" x="8026400" y="2366963"/>
          <p14:tracePt t="83844" x="8034338" y="2376488"/>
          <p14:tracePt t="83857" x="8034338" y="2393950"/>
          <p14:tracePt t="83880" x="8043863" y="2401888"/>
          <p14:tracePt t="83886" x="8043863" y="2411413"/>
          <p14:tracePt t="83896" x="8043863" y="2419350"/>
          <p14:tracePt t="83914" x="8043863" y="2428875"/>
          <p14:tracePt t="83921" x="8043863" y="2436813"/>
          <p14:tracePt t="83945" x="8043863" y="2463800"/>
          <p14:tracePt t="83964" x="8043863" y="2471738"/>
          <p14:tracePt t="83971" x="8043863" y="2481263"/>
          <p14:tracePt t="83979" x="8043863" y="2489200"/>
          <p14:tracePt t="83994" x="8043863" y="2498725"/>
          <p14:tracePt t="84015" x="8043863" y="2506663"/>
          <p14:tracePt t="84021" x="8034338" y="2506663"/>
          <p14:tracePt t="84029" x="8034338" y="2516188"/>
          <p14:tracePt t="84050" x="8026400" y="2524125"/>
          <p14:tracePt t="84064" x="8026400" y="2533650"/>
          <p14:tracePt t="84085" x="8016875" y="2533650"/>
          <p14:tracePt t="84100" x="8016875" y="2541588"/>
          <p14:tracePt t="84114" x="8016875" y="2551113"/>
          <p14:tracePt t="84121" x="8008938" y="2551113"/>
          <p14:tracePt t="84129" x="8008938" y="2559050"/>
          <p14:tracePt t="84157" x="7999413" y="2559050"/>
          <p14:tracePt t="84171" x="7999413" y="2568575"/>
          <p14:tracePt t="84186" x="7999413" y="2576513"/>
          <p14:tracePt t="84207" x="7999413" y="2586038"/>
          <p14:tracePt t="84220" x="7999413" y="2593975"/>
          <p14:tracePt t="84235" x="7999413" y="2603500"/>
          <p14:tracePt t="84264" x="7999413" y="2611438"/>
          <p14:tracePt t="84278" x="7999413" y="2620963"/>
          <p14:tracePt t="84313" x="7999413" y="2628900"/>
          <p14:tracePt t="84335" x="7999413" y="2638425"/>
          <p14:tracePt t="84356" x="7999413" y="2646363"/>
          <p14:tracePt t="84370" x="7999413" y="2655888"/>
          <p14:tracePt t="84392" x="7999413" y="2663825"/>
          <p14:tracePt t="84420" x="7999413" y="2673350"/>
          <p14:tracePt t="84456" x="7999413" y="2681288"/>
          <p14:tracePt t="84477" x="7999413" y="2690813"/>
          <p14:tracePt t="84513" x="7999413" y="2698750"/>
          <p14:tracePt t="84527" x="7999413" y="2716213"/>
          <p14:tracePt t="84562" x="7999413" y="2725738"/>
          <p14:tracePt t="84577" x="7999413" y="2733675"/>
          <p14:tracePt t="84612" x="7999413" y="2743200"/>
          <p14:tracePt t="84619" x="7999413" y="2752725"/>
          <p14:tracePt t="84634" x="7999413" y="2760663"/>
          <p14:tracePt t="84670" x="7999413" y="2770188"/>
          <p14:tracePt t="84691" x="7999413" y="2778125"/>
          <p14:tracePt t="84705" x="7999413" y="2787650"/>
          <p14:tracePt t="84728" x="7999413" y="2795588"/>
          <p14:tracePt t="84762" x="7999413" y="2805113"/>
          <p14:tracePt t="95404" x="7999413" y="2813050"/>
          <p14:tracePt t="95409" x="7999413" y="2822575"/>
          <p14:tracePt t="95425" x="7999413" y="2830513"/>
          <p14:tracePt t="95432" x="7999413" y="2840038"/>
          <p14:tracePt t="95438" x="7999413" y="2847975"/>
          <p14:tracePt t="95460" x="7999413" y="2874963"/>
          <p14:tracePt t="95481" x="7999413" y="2882900"/>
          <p14:tracePt t="95488" x="7999413" y="2892425"/>
          <p14:tracePt t="95496" x="7999413" y="2900363"/>
          <p14:tracePt t="95511" x="7999413" y="2909888"/>
          <p14:tracePt t="95518" x="7999413" y="2917825"/>
          <p14:tracePt t="95526" x="7999413" y="2935288"/>
          <p14:tracePt t="95531" x="7999413" y="2944813"/>
          <p14:tracePt t="95539" x="7999413" y="2952750"/>
          <p14:tracePt t="95561" x="7999413" y="2962275"/>
          <p14:tracePt t="95567" x="7999413" y="2970213"/>
          <p14:tracePt t="95575" x="7991475" y="2970213"/>
          <p14:tracePt t="95588" x="7991475" y="2987675"/>
          <p14:tracePt t="95602" x="7991475" y="2997200"/>
          <p14:tracePt t="95611" x="7991475" y="3005138"/>
          <p14:tracePt t="95617" x="7981950" y="3014663"/>
          <p14:tracePt t="95631" x="7981950" y="3022600"/>
          <p14:tracePt t="95660" x="7981950" y="3032125"/>
          <p14:tracePt t="95674" x="7981950" y="3040063"/>
          <p14:tracePt t="95710" x="7981950" y="3049588"/>
          <p14:tracePt t="95723" x="7981950" y="3067050"/>
          <p14:tracePt t="95738" x="7974013" y="3067050"/>
          <p14:tracePt t="95759" x="7974013" y="3074988"/>
          <p14:tracePt t="95775" x="7974013" y="3084513"/>
          <p14:tracePt t="95795" x="7974013" y="3092450"/>
          <p14:tracePt t="95838" x="7974013" y="3101975"/>
          <p14:tracePt t="95852" x="7974013" y="3109913"/>
          <p14:tracePt t="95895" x="7964488" y="3119438"/>
          <p14:tracePt t="95916" x="7964488" y="3136900"/>
          <p14:tracePt t="95951" x="7964488" y="3144838"/>
          <p14:tracePt t="95966" x="7964488" y="3154363"/>
          <p14:tracePt t="96001" x="7956550" y="3162300"/>
          <p14:tracePt t="96016" x="7956550" y="3171825"/>
          <p14:tracePt t="96037" x="7956550" y="3179763"/>
          <p14:tracePt t="96073" x="7956550" y="3197225"/>
          <p14:tracePt t="96087" x="7956550" y="3206750"/>
          <p14:tracePt t="96123" x="7956550" y="3214688"/>
          <p14:tracePt t="96144" x="7956550" y="3224213"/>
          <p14:tracePt t="96166" x="7947025" y="3224213"/>
          <p14:tracePt t="96187" x="7947025" y="3232150"/>
          <p14:tracePt t="96209" x="7947025" y="3241675"/>
          <p14:tracePt t="96238" x="7947025" y="3249613"/>
          <p14:tracePt t="105682" x="7947025" y="3259138"/>
          <p14:tracePt t="105696" x="7947025" y="3267075"/>
          <p14:tracePt t="105703" x="7956550" y="3267075"/>
          <p14:tracePt t="105718" x="7964488" y="3276600"/>
          <p14:tracePt t="105732" x="7974013" y="3284538"/>
          <p14:tracePt t="105746" x="7991475" y="3294063"/>
          <p14:tracePt t="105760" x="7999413" y="3294063"/>
          <p14:tracePt t="105767" x="8008938" y="3294063"/>
          <p14:tracePt t="105774" x="8008938" y="3311525"/>
          <p14:tracePt t="105782" x="8016875" y="3311525"/>
          <p14:tracePt t="105788" x="8026400" y="3319463"/>
          <p14:tracePt t="105809" x="8034338" y="3319463"/>
          <p14:tracePt t="105824" x="8043863" y="3328988"/>
          <p14:tracePt t="105854" x="8043863" y="3336925"/>
          <p14:tracePt t="105859" x="8051800" y="3336925"/>
          <p14:tracePt t="105874" x="8069263" y="3346450"/>
          <p14:tracePt t="105909" x="8069263" y="3354388"/>
          <p14:tracePt t="105918" x="8078788" y="3354388"/>
          <p14:tracePt t="105924" x="8078788" y="3363913"/>
          <p14:tracePt t="105938" x="8086725" y="3371850"/>
          <p14:tracePt t="105953" x="8086725" y="3381375"/>
          <p14:tracePt t="105972" x="8086725" y="3389313"/>
          <p14:tracePt t="105996" x="8086725" y="3398838"/>
          <p14:tracePt t="106009" x="8086725" y="3406775"/>
          <p14:tracePt t="106017" x="8086725" y="3416300"/>
          <p14:tracePt t="106024" x="8086725" y="3424238"/>
          <p14:tracePt t="106030" x="8086725" y="3441700"/>
          <p14:tracePt t="106045" x="8086725" y="3451225"/>
          <p14:tracePt t="106052" x="8086725" y="3459163"/>
          <p14:tracePt t="106059" x="8086725" y="3468688"/>
          <p14:tracePt t="106066" x="8086725" y="3476625"/>
          <p14:tracePt t="106080" x="8086725" y="3486150"/>
          <p14:tracePt t="106103" x="8086725" y="3503613"/>
          <p14:tracePt t="106109" x="8086725" y="3511550"/>
          <p14:tracePt t="106139" x="8086725" y="3521075"/>
          <p14:tracePt t="106145" x="8086725" y="3529013"/>
          <p14:tracePt t="106159" x="8086725" y="3538538"/>
          <p14:tracePt t="106166" x="8086725" y="3546475"/>
          <p14:tracePt t="106180" x="8078788" y="3556000"/>
          <p14:tracePt t="106209" x="8078788" y="3573463"/>
          <p14:tracePt t="106223" x="8078788" y="3581400"/>
          <p14:tracePt t="106251" x="8078788" y="3590925"/>
          <p14:tracePt t="106258" x="8078788" y="3598863"/>
          <p14:tracePt t="106280" x="8078788" y="3608388"/>
          <p14:tracePt t="106288" x="8078788" y="3616325"/>
          <p14:tracePt t="106295" x="8061325" y="3616325"/>
          <p14:tracePt t="106302" x="8061325" y="3625850"/>
          <p14:tracePt t="106308" x="8061325" y="3633788"/>
          <p14:tracePt t="106324" x="8061325" y="3643313"/>
          <p14:tracePt t="106345" x="8061325" y="3651250"/>
          <p14:tracePt t="106351" x="8061325" y="3660775"/>
          <p14:tracePt t="106359" x="8061325" y="3668713"/>
          <p14:tracePt t="106373" x="8051800" y="3668713"/>
          <p14:tracePt t="106388" x="8051800" y="3678238"/>
          <p14:tracePt t="106401" x="8051800" y="3686175"/>
          <p14:tracePt t="106408" x="8043863" y="3686175"/>
          <p14:tracePt t="106415" x="8043863" y="3695700"/>
          <p14:tracePt t="106429" x="8043863" y="3703638"/>
          <p14:tracePt t="106444" x="8034338" y="3713163"/>
          <p14:tracePt t="106473" x="8034338" y="3721100"/>
          <p14:tracePt t="106488" x="8034338" y="3730625"/>
          <p14:tracePt t="106501" x="8034338" y="3738563"/>
          <p14:tracePt t="106508" x="8026400" y="3738563"/>
          <p14:tracePt t="106537" x="8026400" y="3748088"/>
          <p14:tracePt t="106543" x="8016875" y="3748088"/>
          <p14:tracePt t="106558" x="8016875" y="3756025"/>
          <p14:tracePt t="106579" x="8016875" y="3765550"/>
          <p14:tracePt t="106608" x="8016875" y="3773488"/>
          <p14:tracePt t="106615" x="7999413" y="3773488"/>
          <p14:tracePt t="106623" x="7999413" y="3783013"/>
          <p14:tracePt t="106643" x="7991475" y="3783013"/>
          <p14:tracePt t="106657" x="7991475" y="3790950"/>
          <p14:tracePt t="106688" x="7981950" y="3800475"/>
          <p14:tracePt t="106715" x="7974013" y="3800475"/>
          <p14:tracePt t="106736" x="7964488" y="3800475"/>
          <p14:tracePt t="106757" x="7964488" y="3808413"/>
          <p14:tracePt t="106772" x="7956550" y="3808413"/>
          <p14:tracePt t="106786" x="7947025" y="3808413"/>
          <p14:tracePt t="106793" x="7947025" y="3817938"/>
          <p14:tracePt t="106821" x="7939088" y="3817938"/>
          <p14:tracePt t="106828" x="7939088" y="3825875"/>
          <p14:tracePt t="106837" x="7929563" y="3825875"/>
          <p14:tracePt t="106842" x="7921625" y="3825875"/>
          <p14:tracePt t="106850" x="7921625" y="3835400"/>
          <p14:tracePt t="106857" x="7912100" y="3835400"/>
          <p14:tracePt t="106871" x="7904163" y="3835400"/>
          <p14:tracePt t="106878" x="7904163" y="3843338"/>
          <p14:tracePt t="106888" x="7886700" y="3843338"/>
          <p14:tracePt t="106893" x="7877175" y="3843338"/>
          <p14:tracePt t="106907" x="7869238" y="3843338"/>
          <p14:tracePt t="106915" x="7859713" y="3843338"/>
          <p14:tracePt t="106921" x="7851775" y="3852863"/>
          <p14:tracePt t="106928" x="7834313" y="3852863"/>
          <p14:tracePt t="106938" x="7807325" y="3860800"/>
          <p14:tracePt t="106949" x="7789863" y="3860800"/>
          <p14:tracePt t="106957" x="7781925" y="3870325"/>
          <p14:tracePt t="106971" x="7772400" y="3870325"/>
          <p14:tracePt t="106978" x="7764463" y="3878263"/>
          <p14:tracePt t="106986" x="7754938" y="3878263"/>
          <p14:tracePt t="106993" x="7747000" y="3878263"/>
          <p14:tracePt t="107000" x="7737475" y="3878263"/>
          <p14:tracePt t="107021" x="7729538" y="3878263"/>
          <p14:tracePt t="107028" x="7720013" y="3878263"/>
          <p14:tracePt t="107042" x="7712075" y="3878263"/>
          <p14:tracePt t="107049" x="7702550" y="3878263"/>
          <p14:tracePt t="107057" x="7685088" y="3878263"/>
          <p14:tracePt t="107064" x="7667625" y="3895725"/>
          <p14:tracePt t="107071" x="7659688" y="3895725"/>
          <p14:tracePt t="107078" x="7650163" y="3895725"/>
          <p14:tracePt t="107087" x="7632700" y="3895725"/>
          <p14:tracePt t="107093" x="7615238" y="3895725"/>
          <p14:tracePt t="107107" x="7607300" y="3895725"/>
          <p14:tracePt t="107114" x="7597775" y="3895725"/>
          <p14:tracePt t="107128" x="7589838" y="3895725"/>
          <p14:tracePt t="107142" x="7580313" y="3895725"/>
          <p14:tracePt t="107149" x="7572375" y="3895725"/>
          <p14:tracePt t="107163" x="7554913" y="3895725"/>
          <p14:tracePt t="107178" x="7545388" y="3895725"/>
          <p14:tracePt t="107192" x="7537450" y="3895725"/>
          <p14:tracePt t="107199" x="7527925" y="3895725"/>
          <p14:tracePt t="107228" x="7519988" y="3895725"/>
          <p14:tracePt t="107236" x="7510463" y="3895725"/>
          <p14:tracePt t="107249" x="7502525" y="3895725"/>
          <p14:tracePt t="107256" x="7475538" y="3895725"/>
          <p14:tracePt t="107263" x="7475538" y="3905250"/>
          <p14:tracePt t="107271" x="7458075" y="3905250"/>
          <p14:tracePt t="107277" x="7450138" y="3905250"/>
          <p14:tracePt t="107292" x="7432675" y="3905250"/>
          <p14:tracePt t="107314" x="7423150" y="3905250"/>
          <p14:tracePt t="107327" x="7415213" y="3905250"/>
          <p14:tracePt t="107348" x="7405688" y="3905250"/>
          <p14:tracePt t="107441" x="7405688" y="3913188"/>
          <p14:tracePt t="107469" x="7423150" y="3913188"/>
          <p14:tracePt t="107477" x="7432675" y="3913188"/>
          <p14:tracePt t="107483" x="7450138" y="3913188"/>
          <p14:tracePt t="107498" x="7458075" y="3913188"/>
          <p14:tracePt t="107506" x="7467600" y="3913188"/>
          <p14:tracePt t="107526" x="7475538" y="3913188"/>
          <p14:tracePt t="107534" x="7493000" y="3913188"/>
          <p14:tracePt t="107547" x="7502525" y="3913188"/>
          <p14:tracePt t="107562" x="7510463" y="3913188"/>
          <p14:tracePt t="107576" x="7519988" y="3913188"/>
          <p14:tracePt t="107590" x="7527925" y="3913188"/>
          <p14:tracePt t="107606" x="7537450" y="3913188"/>
          <p14:tracePt t="107612" x="7537450" y="3905250"/>
          <p14:tracePt t="107640" x="7545388" y="3905250"/>
          <p14:tracePt t="107648" x="7545388" y="3895725"/>
          <p14:tracePt t="107655" x="7562850" y="3895725"/>
          <p14:tracePt t="107671" x="7572375" y="3895725"/>
          <p14:tracePt t="107676" x="7572375" y="3887788"/>
          <p14:tracePt t="107698" x="7580313" y="3887788"/>
          <p14:tracePt t="107712" x="7580313" y="3878263"/>
          <p14:tracePt t="107721" x="7589838" y="3878263"/>
          <p14:tracePt t="107755" x="7597775" y="3878263"/>
          <p14:tracePt t="107770" x="7615238" y="3870325"/>
          <p14:tracePt t="107775" x="7624763" y="3870325"/>
          <p14:tracePt t="107783" x="7642225" y="3852863"/>
          <p14:tracePt t="107790" x="7650163" y="3852863"/>
          <p14:tracePt t="107798" x="7659688" y="3843338"/>
          <p14:tracePt t="107805" x="7667625" y="3835400"/>
          <p14:tracePt t="107811" x="7677150" y="3835400"/>
          <p14:tracePt t="107820" x="7694613" y="3835400"/>
          <p14:tracePt t="107826" x="7702550" y="3825875"/>
          <p14:tracePt t="107840" x="7712075" y="3825875"/>
          <p14:tracePt t="107861" x="7720013" y="3825875"/>
          <p14:tracePt t="107875" x="7729538" y="3825875"/>
          <p14:tracePt t="107897" x="7737475" y="3825875"/>
          <p14:tracePt t="107925" x="7747000" y="3825875"/>
          <p14:tracePt t="107960" x="7754938" y="3825875"/>
          <p14:tracePt t="107997" x="7764463" y="3825875"/>
          <p14:tracePt t="108032" x="7772400" y="3825875"/>
          <p14:tracePt t="108082" x="7772400" y="3835400"/>
          <p14:tracePt t="108111" x="7772400" y="3843338"/>
          <p14:tracePt t="108118" x="7764463" y="3843338"/>
          <p14:tracePt t="108132" x="7747000" y="3852863"/>
          <p14:tracePt t="108140" x="7737475" y="3860800"/>
          <p14:tracePt t="108146" x="7729538" y="3860800"/>
          <p14:tracePt t="108154" x="7720013" y="3870325"/>
          <p14:tracePt t="108160" x="7712075" y="3870325"/>
          <p14:tracePt t="108168" x="7702550" y="3870325"/>
          <p14:tracePt t="108175" x="7677150" y="3870325"/>
          <p14:tracePt t="108189" x="7659688" y="3878263"/>
          <p14:tracePt t="108196" x="7650163" y="3878263"/>
          <p14:tracePt t="108204" x="7642225" y="3878263"/>
          <p14:tracePt t="108210" x="7632700" y="3878263"/>
          <p14:tracePt t="108217" x="7624763" y="3878263"/>
          <p14:tracePt t="108224" x="7615238" y="3878263"/>
          <p14:tracePt t="108232" x="7607300" y="3878263"/>
          <p14:tracePt t="108246" x="7597775" y="3878263"/>
          <p14:tracePt t="108260" x="7580313" y="3878263"/>
          <p14:tracePt t="108281" x="7572375" y="3878263"/>
          <p14:tracePt t="108290" x="7554913" y="3878263"/>
          <p14:tracePt t="108304" x="7537450" y="3878263"/>
          <p14:tracePt t="108310" x="7510463" y="3878263"/>
          <p14:tracePt t="108317" x="7493000" y="3878263"/>
          <p14:tracePt t="108324" x="7467600" y="3878263"/>
          <p14:tracePt t="108331" x="7458075" y="3878263"/>
          <p14:tracePt t="108339" x="7432675" y="3878263"/>
          <p14:tracePt t="108346" x="7423150" y="3878263"/>
          <p14:tracePt t="108354" x="7405688" y="3878263"/>
          <p14:tracePt t="108360" x="7397750" y="3878263"/>
          <p14:tracePt t="108367" x="7388225" y="3878263"/>
          <p14:tracePt t="108389" x="7380288" y="3878263"/>
          <p14:tracePt t="108410" x="7370763" y="3878263"/>
          <p14:tracePt t="108438" x="7362825" y="3878263"/>
          <p14:tracePt t="108560" x="7370763" y="3878263"/>
          <p14:tracePt t="108566" x="7388225" y="3878263"/>
          <p14:tracePt t="108581" x="7423150" y="3878263"/>
          <p14:tracePt t="108595" x="7440613" y="3878263"/>
          <p14:tracePt t="108603" x="7450138" y="3878263"/>
          <p14:tracePt t="108609" x="7458075" y="3878263"/>
          <p14:tracePt t="108616" x="7467600" y="3878263"/>
          <p14:tracePt t="108623" x="7475538" y="3878263"/>
          <p14:tracePt t="108630" x="7485063" y="3878263"/>
          <p14:tracePt t="108645" x="7493000" y="3878263"/>
          <p14:tracePt t="108659" x="7493000" y="3870325"/>
          <p14:tracePt t="108673" x="7502525" y="3870325"/>
          <p14:tracePt t="108695" x="7510463" y="3870325"/>
          <p14:tracePt t="108709" x="7519988" y="3860800"/>
          <p14:tracePt t="108745" x="7527925" y="3860800"/>
          <p14:tracePt t="108766" x="7537450" y="3860800"/>
          <p14:tracePt t="108773" x="7537450" y="3852863"/>
          <p14:tracePt t="108780" x="7545388" y="3852863"/>
          <p14:tracePt t="108787" x="7545388" y="3843338"/>
          <p14:tracePt t="108803" x="7554913" y="3843338"/>
          <p14:tracePt t="108823" x="7562850" y="3843338"/>
          <p14:tracePt t="108844" x="7562850" y="3825875"/>
          <p14:tracePt t="108866" x="7562850" y="3817938"/>
          <p14:tracePt t="108873" x="7572375" y="3817938"/>
          <p14:tracePt t="108887" x="7580313" y="3817938"/>
          <p14:tracePt t="108902" x="7580313" y="3808413"/>
          <p14:tracePt t="108916" x="7580313" y="3800475"/>
          <p14:tracePt t="108923" x="7589838" y="3800475"/>
          <p14:tracePt t="108944" x="7589838" y="3790950"/>
          <p14:tracePt t="108958" x="7597775" y="3773488"/>
          <p14:tracePt t="108980" x="7615238" y="3756025"/>
          <p14:tracePt t="108987" x="7615238" y="3748088"/>
          <p14:tracePt t="109001" x="7615238" y="3738563"/>
          <p14:tracePt t="109008" x="7615238" y="3730625"/>
          <p14:tracePt t="109015" x="7615238" y="3721100"/>
          <p14:tracePt t="109029" x="7607300" y="3721100"/>
          <p14:tracePt t="109039" x="7607300" y="3713163"/>
          <p14:tracePt t="109044" x="7607300" y="3703638"/>
          <p14:tracePt t="109050" x="7607300" y="3686175"/>
          <p14:tracePt t="109058" x="7597775" y="3686175"/>
          <p14:tracePt t="109065" x="7597775" y="3678238"/>
          <p14:tracePt t="109073" x="7597775" y="3668713"/>
          <p14:tracePt t="109093" x="7597775" y="3660775"/>
          <p14:tracePt t="109100" x="7589838" y="3651250"/>
          <p14:tracePt t="109115" x="7589838" y="3643313"/>
          <p14:tracePt t="109123" x="7589838" y="3625850"/>
          <p14:tracePt t="109129" x="7580313" y="3625850"/>
          <p14:tracePt t="109138" x="7580313" y="3608388"/>
          <p14:tracePt t="109143" x="7580313" y="3598863"/>
          <p14:tracePt t="109150" x="7572375" y="3590925"/>
          <p14:tracePt t="109158" x="7572375" y="3581400"/>
          <p14:tracePt t="109165" x="7572375" y="3563938"/>
          <p14:tracePt t="109173" x="7572375" y="3546475"/>
          <p14:tracePt t="109179" x="7572375" y="3529013"/>
          <p14:tracePt t="109193" x="7562850" y="3511550"/>
          <p14:tracePt t="109200" x="7562850" y="3476625"/>
          <p14:tracePt t="109208" x="7554913" y="3468688"/>
          <p14:tracePt t="109215" x="7554913" y="3451225"/>
          <p14:tracePt t="109223" x="7554913" y="3424238"/>
          <p14:tracePt t="109229" x="7554913" y="3406775"/>
          <p14:tracePt t="109237" x="7554913" y="3389313"/>
          <p14:tracePt t="109243" x="7554913" y="3371850"/>
          <p14:tracePt t="109250" x="7554913" y="3346450"/>
          <p14:tracePt t="109258" x="7554913" y="3319463"/>
          <p14:tracePt t="109264" x="7554913" y="3311525"/>
          <p14:tracePt t="109272" x="7554913" y="3294063"/>
          <p14:tracePt t="109279" x="7554913" y="3276600"/>
          <p14:tracePt t="109287" x="7554913" y="3259138"/>
          <p14:tracePt t="109293" x="7554913" y="3249613"/>
          <p14:tracePt t="109300" x="7554913" y="3241675"/>
          <p14:tracePt t="109315" x="7554913" y="3224213"/>
          <p14:tracePt t="109322" x="7537450" y="3206750"/>
          <p14:tracePt t="109329" x="7537450" y="3197225"/>
          <p14:tracePt t="109337" x="7537450" y="3171825"/>
          <p14:tracePt t="109343" x="7537450" y="3162300"/>
          <p14:tracePt t="109350" x="7537450" y="3144838"/>
          <p14:tracePt t="109357" x="7537450" y="3119438"/>
          <p14:tracePt t="109365" x="7537450" y="3101975"/>
          <p14:tracePt t="109372" x="7537450" y="3084513"/>
          <p14:tracePt t="109378" x="7537450" y="3067050"/>
          <p14:tracePt t="109387" x="7537450" y="3040063"/>
          <p14:tracePt t="109392" x="7537450" y="3022600"/>
          <p14:tracePt t="109400" x="7537450" y="3014663"/>
          <p14:tracePt t="109407" x="7537450" y="3005138"/>
          <p14:tracePt t="109415" x="7537450" y="2979738"/>
          <p14:tracePt t="109422" x="7537450" y="2970213"/>
          <p14:tracePt t="109428" x="7537450" y="2962275"/>
          <p14:tracePt t="109437" x="7537450" y="2952750"/>
          <p14:tracePt t="109442" x="7537450" y="2944813"/>
          <p14:tracePt t="109449" x="7537450" y="2927350"/>
          <p14:tracePt t="109456" x="7537450" y="2909888"/>
          <p14:tracePt t="109464" x="7527925" y="2900363"/>
          <p14:tracePt t="109472" x="7527925" y="2882900"/>
          <p14:tracePt t="109478" x="7527925" y="2874963"/>
          <p14:tracePt t="109492" x="7527925" y="2865438"/>
          <p14:tracePt t="109499" x="7527925" y="2857500"/>
          <p14:tracePt t="109514" x="7527925" y="2847975"/>
          <p14:tracePt t="109528" x="7527925" y="2840038"/>
          <p14:tracePt t="109549" x="7527925" y="2830513"/>
          <p14:tracePt t="109606" x="7527925" y="2822575"/>
          <p14:tracePt t="109613" x="7519988" y="2822575"/>
          <p14:tracePt t="109641" x="7519988" y="2813050"/>
          <p14:tracePt t="109649" x="7510463" y="2813050"/>
          <p14:tracePt t="110170" x="7502525" y="2805113"/>
          <p14:tracePt t="110176" x="7502525" y="2795588"/>
          <p14:tracePt t="110190" x="7502525" y="2787650"/>
          <p14:tracePt t="110198" x="7493000" y="2787650"/>
          <p14:tracePt t="110206" x="7493000" y="2778125"/>
          <p14:tracePt t="110211" x="7493000" y="2770188"/>
          <p14:tracePt t="110226" x="7485063" y="2770188"/>
          <p14:tracePt t="110233" x="7485063" y="2760663"/>
          <p14:tracePt t="110247" x="7485063" y="2752725"/>
          <p14:tracePt t="110255" x="7485063" y="2743200"/>
          <p14:tracePt t="110270" x="7475538" y="2733675"/>
          <p14:tracePt t="110283" x="7475538" y="2725738"/>
          <p14:tracePt t="110290" x="7467600" y="2716213"/>
          <p14:tracePt t="110298" x="7458075" y="2716213"/>
          <p14:tracePt t="110306" x="7458075" y="2708275"/>
          <p14:tracePt t="110312" x="7458075" y="2698750"/>
          <p14:tracePt t="110326" x="7440613" y="2690813"/>
          <p14:tracePt t="110333" x="7440613" y="2681288"/>
          <p14:tracePt t="110340" x="7440613" y="2673350"/>
          <p14:tracePt t="110355" x="7432675" y="2663825"/>
          <p14:tracePt t="110370" x="7432675" y="2655888"/>
          <p14:tracePt t="110376" x="7432675" y="2646363"/>
          <p14:tracePt t="110397" x="7423150" y="2638425"/>
          <p14:tracePt t="110411" x="7423150" y="2620963"/>
          <p14:tracePt t="110425" x="7415213" y="2620963"/>
          <p14:tracePt t="110439" x="7415213" y="2611438"/>
          <p14:tracePt t="110455" x="7415213" y="2603500"/>
          <p14:tracePt t="110548" x="7423150" y="2603500"/>
          <p14:tracePt t="110575" x="7432675" y="2603500"/>
          <p14:tracePt t="110582" x="7450138" y="2603500"/>
          <p14:tracePt t="110603" x="7458075" y="2603500"/>
          <p14:tracePt t="110611" x="7458075" y="2611438"/>
          <p14:tracePt t="110620" x="7467600" y="2611438"/>
          <p14:tracePt t="110632" x="7475538" y="2628900"/>
          <p14:tracePt t="110639" x="7485063" y="2628900"/>
          <p14:tracePt t="110646" x="7485063" y="2638425"/>
          <p14:tracePt t="110654" x="7493000" y="2638425"/>
          <p14:tracePt t="110670" x="7502525" y="2646363"/>
          <p14:tracePt t="110675" x="7502525" y="2655888"/>
          <p14:tracePt t="110689" x="7510463" y="2655888"/>
          <p14:tracePt t="110710" x="7510463" y="2663825"/>
          <p14:tracePt t="110724" x="7519988" y="2663825"/>
          <p14:tracePt t="110732" x="7519988" y="2673350"/>
          <p14:tracePt t="110746" x="7519988" y="2681288"/>
          <p14:tracePt t="110754" x="7527925" y="2681288"/>
          <p14:tracePt t="110760" x="7527925" y="2690813"/>
          <p14:tracePt t="110775" x="7537450" y="2698750"/>
          <p14:tracePt t="110789" x="7537450" y="2708275"/>
          <p14:tracePt t="110805" x="7537450" y="2716213"/>
          <p14:tracePt t="110825" x="7537450" y="2725738"/>
          <p14:tracePt t="110860" x="7537450" y="2733675"/>
          <p14:tracePt t="110874" x="7537450" y="2743200"/>
          <p14:tracePt t="115482" x="7537450" y="2752725"/>
          <p14:tracePt t="115490" x="7527925" y="2752725"/>
          <p14:tracePt t="115497" x="7519988" y="2752725"/>
          <p14:tracePt t="115525" x="7510463" y="2752725"/>
          <p14:tracePt t="115547" x="7502525" y="2752725"/>
          <p14:tracePt t="115611" x="7485063" y="2752725"/>
          <p14:tracePt t="115646" x="7475538" y="2752725"/>
          <p14:tracePt t="115682" x="7475538" y="2743200"/>
          <p14:tracePt t="115718" x="7475538" y="2733675"/>
          <p14:tracePt t="115782" x="7475538" y="2725738"/>
          <p14:tracePt t="115789" x="7467600" y="2725738"/>
          <p14:tracePt t="115804" x="7467600" y="2716213"/>
          <p14:tracePt t="115867" x="7467600" y="2708275"/>
          <p14:tracePt t="115903" x="7467600" y="2698750"/>
          <p14:tracePt t="115938" x="7467600" y="2690813"/>
          <p14:tracePt t="123140" x="7458075" y="2690813"/>
          <p14:tracePt t="123147" x="7450138" y="2698750"/>
          <p14:tracePt t="123155" x="7440613" y="2708275"/>
          <p14:tracePt t="123161" x="7432675" y="2708275"/>
          <p14:tracePt t="123168" x="7423150" y="2716213"/>
          <p14:tracePt t="123183" x="7415213" y="2716213"/>
          <p14:tracePt t="123190" x="7405688" y="2716213"/>
          <p14:tracePt t="123199" x="7397750" y="2725738"/>
          <p14:tracePt t="123211" x="7388225" y="2725738"/>
          <p14:tracePt t="123218" x="7380288" y="2725738"/>
          <p14:tracePt t="123226" x="7380288" y="2733675"/>
          <p14:tracePt t="123232" x="7370763" y="2733675"/>
          <p14:tracePt t="123250" x="7353300" y="2752725"/>
          <p14:tracePt t="123254" x="7345363" y="2752725"/>
          <p14:tracePt t="123261" x="7335838" y="2752725"/>
          <p14:tracePt t="123276" x="7327900" y="2752725"/>
          <p14:tracePt t="123282" x="7318375" y="2752725"/>
          <p14:tracePt t="123304" x="7310438" y="2752725"/>
          <p14:tracePt t="123311" x="7310438" y="2760663"/>
          <p14:tracePt t="123318" x="7300913" y="2760663"/>
          <p14:tracePt t="123333" x="7292975" y="2760663"/>
          <p14:tracePt t="123349" x="7283450" y="2760663"/>
          <p14:tracePt t="123354" x="7275513" y="2770188"/>
          <p14:tracePt t="123368" x="7265988" y="2770188"/>
          <p14:tracePt t="123383" x="7258050" y="2770188"/>
          <p14:tracePt t="123399" x="7248525" y="2770188"/>
          <p14:tracePt t="123460" x="7240588" y="2770188"/>
          <p14:tracePt t="123489" x="7231063" y="2778125"/>
          <p14:tracePt t="123532" x="7223125" y="2787650"/>
          <p14:tracePt t="123567" x="7205663" y="2787650"/>
          <p14:tracePt t="123625" x="7205663" y="2795588"/>
          <p14:tracePt t="123639" x="7196138" y="2795588"/>
          <p14:tracePt t="123704" x="7196138" y="2813050"/>
          <p14:tracePt t="128554" x="7205663" y="2805113"/>
          <p14:tracePt t="128582" x="7213600" y="2805113"/>
          <p14:tracePt t="128618" x="7223125" y="2805113"/>
          <p14:tracePt t="128682" x="7231063" y="2805113"/>
          <p14:tracePt t="128710" x="7231063" y="2795588"/>
          <p14:tracePt t="128718" x="7240588" y="2795588"/>
          <p14:tracePt t="128747" x="7240588" y="2787650"/>
          <p14:tracePt t="128753" x="7248525" y="2787650"/>
          <p14:tracePt t="128781" x="7248525" y="2778125"/>
          <p14:tracePt t="128789" x="7258050" y="2778125"/>
          <p14:tracePt t="128803" x="7258050" y="2770188"/>
          <p14:tracePt t="128818" x="7258050" y="2760663"/>
          <p14:tracePt t="128825" x="7265988" y="2760663"/>
          <p14:tracePt t="128848" x="7265988" y="2752725"/>
          <p14:tracePt t="128881" x="7265988" y="2743200"/>
          <p14:tracePt t="128888" x="7275513" y="2743200"/>
          <p14:tracePt t="128917" x="7275513" y="2733675"/>
          <p14:tracePt t="128925" x="7283450" y="2733675"/>
          <p14:tracePt t="129002" x="7283450" y="2725738"/>
          <p14:tracePt t="129031" x="7283450" y="2716213"/>
          <p14:tracePt t="129067" x="7283450" y="2708275"/>
          <p14:tracePt t="129088" x="7283450" y="2690813"/>
          <p14:tracePt t="129145" x="7275513" y="2690813"/>
          <p14:tracePt t="129159" x="7275513" y="2681288"/>
          <p14:tracePt t="129195" x="7275513" y="2673350"/>
          <p14:tracePt t="129209" x="7265988" y="2673350"/>
          <p14:tracePt t="129238" x="7258050" y="2673350"/>
          <p14:tracePt t="129259" x="7248525" y="2673350"/>
          <p14:tracePt t="129266" x="7240588" y="2663825"/>
          <p14:tracePt t="129273" x="7231063" y="2663825"/>
          <p14:tracePt t="129288" x="7223125" y="2663825"/>
          <p14:tracePt t="129297" x="7223125" y="2655888"/>
          <p14:tracePt t="129302" x="7213600" y="2655888"/>
          <p14:tracePt t="129316" x="7205663" y="2655888"/>
          <p14:tracePt t="129331" x="7205663" y="2646363"/>
          <p14:tracePt t="129347" x="7196138" y="2646363"/>
          <p14:tracePt t="129373" x="7188200" y="2646363"/>
          <p14:tracePt t="129409" x="7178675" y="2646363"/>
          <p14:tracePt t="129423" x="7161213" y="2646363"/>
          <p14:tracePt t="129444" x="7153275" y="2646363"/>
          <p14:tracePt t="129458" x="7143750" y="2646363"/>
          <p14:tracePt t="129473" x="7135813" y="2646363"/>
          <p14:tracePt t="129487" x="7126288" y="2646363"/>
          <p14:tracePt t="129516" x="7118350" y="2646363"/>
          <p14:tracePt t="129580" x="7108825" y="2646363"/>
          <p14:tracePt t="134900" x="7108825" y="2663825"/>
          <p14:tracePt t="134908" x="7108825" y="2681288"/>
          <p14:tracePt t="134915" x="7118350" y="2690813"/>
          <p14:tracePt t="134922" x="7126288" y="2716213"/>
          <p14:tracePt t="134930" x="7126288" y="2725738"/>
          <p14:tracePt t="134945" x="7135813" y="2743200"/>
          <p14:tracePt t="134958" x="7135813" y="2752725"/>
          <p14:tracePt t="134980" x="7135813" y="2760663"/>
          <p14:tracePt t="135015" x="7135813" y="2778125"/>
          <p14:tracePt t="135086" x="7143750" y="2787650"/>
          <p14:tracePt t="135121" x="7143750" y="2795588"/>
          <p14:tracePt t="135157" x="7143750" y="2805113"/>
          <p14:tracePt t="135215" x="7143750" y="2813050"/>
          <p14:tracePt t="135236" x="7135813" y="2822575"/>
          <p14:tracePt t="135307" x="7126288" y="2840038"/>
          <p14:tracePt t="135335" x="7126288" y="2847975"/>
          <p14:tracePt t="135342" x="7118350" y="2847975"/>
          <p14:tracePt t="135378" x="7108825" y="2847975"/>
          <p14:tracePt t="135406" x="7108825" y="2857500"/>
          <p14:tracePt t="135442" x="7100888" y="2857500"/>
          <p14:tracePt t="138106" x="7100888" y="2865438"/>
          <p14:tracePt t="138120" x="7100888" y="2874963"/>
          <p14:tracePt t="138127" x="7100888" y="2882900"/>
          <p14:tracePt t="138142" x="7100888" y="2892425"/>
          <p14:tracePt t="138156" x="7100888" y="2900363"/>
          <p14:tracePt t="138170" x="7100888" y="2909888"/>
          <p14:tracePt t="138185" x="7100888" y="2917825"/>
          <p14:tracePt t="138206" x="7100888" y="2927350"/>
          <p14:tracePt t="138220" x="7100888" y="2935288"/>
          <p14:tracePt t="138255" x="7100888" y="2944813"/>
          <p14:tracePt t="138263" x="7100888" y="2952750"/>
          <p14:tracePt t="138270" x="7100888" y="2962275"/>
          <p14:tracePt t="138277" x="7100888" y="2970213"/>
          <p14:tracePt t="138284" x="7100888" y="2979738"/>
          <p14:tracePt t="138291" x="7100888" y="2987675"/>
          <p14:tracePt t="138298" x="7100888" y="2997200"/>
          <p14:tracePt t="138320" x="7100888" y="3005138"/>
          <p14:tracePt t="138355" x="7100888" y="3014663"/>
          <p14:tracePt t="138363" x="7091363" y="3014663"/>
          <p14:tracePt t="138391" x="7091363" y="3022600"/>
          <p14:tracePt t="138419" x="7091363" y="3032125"/>
          <p14:tracePt t="139431" x="7091363" y="3040063"/>
          <p14:tracePt t="139438" x="7091363" y="3049588"/>
          <p14:tracePt t="139460" x="7091363" y="3057525"/>
          <p14:tracePt t="139474" x="7083425" y="3057525"/>
          <p14:tracePt t="139481" x="7083425" y="3067050"/>
          <p14:tracePt t="139496" x="7083425" y="3074988"/>
          <p14:tracePt t="139502" x="7073900" y="3074988"/>
          <p14:tracePt t="139510" x="7073900" y="3092450"/>
          <p14:tracePt t="139530" x="7073900" y="3101975"/>
          <p14:tracePt t="139566" x="7073900" y="3109913"/>
          <p14:tracePt t="139594" x="7073900" y="3119438"/>
          <p14:tracePt t="139666" x="7073900" y="3127375"/>
          <p14:tracePt t="139701" x="7073900" y="3136900"/>
          <p14:tracePt t="140315" x="7065963" y="3144838"/>
          <p14:tracePt t="140328" x="7065963" y="3154363"/>
          <p14:tracePt t="140343" x="7065963" y="3171825"/>
          <p14:tracePt t="140350" x="7056438" y="3171825"/>
          <p14:tracePt t="140364" x="7056438" y="3189288"/>
          <p14:tracePt t="140371" x="7048500" y="3197225"/>
          <p14:tracePt t="140379" x="7048500" y="3206750"/>
          <p14:tracePt t="140385" x="7048500" y="3214688"/>
          <p14:tracePt t="140393" x="7038975" y="3224213"/>
          <p14:tracePt t="140408" x="7038975" y="3232150"/>
          <p14:tracePt t="140414" x="7038975" y="3241675"/>
          <p14:tracePt t="140429" x="7031038" y="3249613"/>
          <p14:tracePt t="140444" x="7031038" y="3259138"/>
          <p14:tracePt t="140450" x="7021513" y="3259138"/>
          <p14:tracePt t="140459" x="7021513" y="3267075"/>
          <p14:tracePt t="140470" x="7021513" y="3276600"/>
          <p14:tracePt t="140479" x="7013575" y="3276600"/>
          <p14:tracePt t="140485" x="7013575" y="3284538"/>
          <p14:tracePt t="140499" x="7004050" y="3294063"/>
          <p14:tracePt t="140528" x="6996113" y="3302000"/>
          <p14:tracePt t="140549" x="6996113" y="3311525"/>
          <p14:tracePt t="140620" x="6996113" y="3319463"/>
          <p14:tracePt t="140734" x="7004050" y="3336925"/>
          <p14:tracePt t="140813" x="7004050" y="3346450"/>
          <p14:tracePt t="140848" x="7004050" y="3354388"/>
          <p14:tracePt t="140884" x="7004050" y="3363913"/>
          <p14:tracePt t="152304" x="7013575" y="3363913"/>
          <p14:tracePt t="152318" x="7021513" y="3363913"/>
          <p14:tracePt t="152324" x="7031038" y="3363913"/>
          <p14:tracePt t="152331" x="7031038" y="3371850"/>
          <p14:tracePt t="152339" x="7038975" y="3371850"/>
          <p14:tracePt t="152345" x="7048500" y="3371850"/>
          <p14:tracePt t="152360" x="7065963" y="3371850"/>
          <p14:tracePt t="152367" x="7073900" y="3371850"/>
          <p14:tracePt t="152381" x="7091363" y="3371850"/>
          <p14:tracePt t="152389" x="7100888" y="3371850"/>
          <p14:tracePt t="152396" x="7108825" y="3371850"/>
          <p14:tracePt t="152402" x="7135813" y="3371850"/>
          <p14:tracePt t="152410" x="7153275" y="3371850"/>
          <p14:tracePt t="152417" x="7178675" y="3371850"/>
          <p14:tracePt t="152424" x="7188200" y="3371850"/>
          <p14:tracePt t="152431" x="7213600" y="3363913"/>
          <p14:tracePt t="152439" x="7231063" y="3363913"/>
          <p14:tracePt t="152446" x="7240588" y="3363913"/>
          <p14:tracePt t="152453" x="7258050" y="3363913"/>
          <p14:tracePt t="152460" x="7275513" y="3354388"/>
          <p14:tracePt t="152467" x="7283450" y="3354388"/>
          <p14:tracePt t="152474" x="7300913" y="3354388"/>
          <p14:tracePt t="152481" x="7310438" y="3354388"/>
          <p14:tracePt t="152489" x="7318375" y="3354388"/>
          <p14:tracePt t="152496" x="7327900" y="3354388"/>
          <p14:tracePt t="152504" x="7353300" y="3354388"/>
          <p14:tracePt t="152509" x="7362825" y="3354388"/>
          <p14:tracePt t="152517" x="7370763" y="3354388"/>
          <p14:tracePt t="152524" x="7388225" y="3354388"/>
          <p14:tracePt t="152531" x="7415213" y="3354388"/>
          <p14:tracePt t="152539" x="7432675" y="3354388"/>
          <p14:tracePt t="152545" x="7458075" y="3346450"/>
          <p14:tracePt t="152552" x="7475538" y="3346450"/>
          <p14:tracePt t="152560" x="7485063" y="3346450"/>
          <p14:tracePt t="152567" x="7510463" y="3346450"/>
          <p14:tracePt t="152575" x="7519988" y="3346450"/>
          <p14:tracePt t="152581" x="7537450" y="3346450"/>
          <p14:tracePt t="152589" x="7554913" y="3346450"/>
          <p14:tracePt t="152602" x="7589838" y="3346450"/>
          <p14:tracePt t="152617" x="7607300" y="3346450"/>
          <p14:tracePt t="152624" x="7615238" y="3346450"/>
          <p14:tracePt t="152630" x="7642225" y="3346450"/>
          <p14:tracePt t="152639" x="7659688" y="3346450"/>
          <p14:tracePt t="152645" x="7667625" y="3346450"/>
          <p14:tracePt t="152652" x="7694613" y="3346450"/>
          <p14:tracePt t="152659" x="7729538" y="3346450"/>
          <p14:tracePt t="152667" x="7737475" y="3346450"/>
          <p14:tracePt t="152675" x="7754938" y="3346450"/>
          <p14:tracePt t="152680" x="7772400" y="3346450"/>
          <p14:tracePt t="152689" x="7799388" y="3346450"/>
          <p14:tracePt t="152695" x="7807325" y="3346450"/>
          <p14:tracePt t="152702" x="7824788" y="3346450"/>
          <p14:tracePt t="152709" x="7834313" y="3346450"/>
          <p14:tracePt t="152716" x="7842250" y="3346450"/>
          <p14:tracePt t="152724" x="7851775" y="3346450"/>
          <p14:tracePt t="152739" x="7869238" y="3346450"/>
          <p14:tracePt t="152745" x="7877175" y="3346450"/>
          <p14:tracePt t="152752" x="7886700" y="3346450"/>
          <p14:tracePt t="152758" x="7894638" y="3346450"/>
          <p14:tracePt t="152766" x="7904163" y="3346450"/>
          <p14:tracePt t="152774" x="7921625" y="3346450"/>
          <p14:tracePt t="152780" x="7956550" y="3346450"/>
          <p14:tracePt t="152789" x="7964488" y="3346450"/>
          <p14:tracePt t="152794" x="7991475" y="3346450"/>
          <p14:tracePt t="152801" x="8026400" y="3346450"/>
          <p14:tracePt t="152809" x="8043863" y="3346450"/>
          <p14:tracePt t="152816" x="8061325" y="3346450"/>
          <p14:tracePt t="152824" x="8096250" y="3346450"/>
          <p14:tracePt t="152830" x="8113713" y="3346450"/>
          <p14:tracePt t="152839" x="8121650" y="3346450"/>
          <p14:tracePt t="152844" x="8139113" y="3346450"/>
          <p14:tracePt t="156050" x="8131175" y="3346450"/>
          <p14:tracePt t="156057" x="8121650" y="3346450"/>
          <p14:tracePt t="156065" x="8121650" y="3336925"/>
          <p14:tracePt t="156078" x="8121650" y="3328988"/>
          <p14:tracePt t="156088" x="8113713" y="3328988"/>
          <p14:tracePt t="156100" x="8104188" y="3319463"/>
          <p14:tracePt t="156107" x="8104188" y="3311525"/>
          <p14:tracePt t="156128" x="8096250" y="3294063"/>
          <p14:tracePt t="156143" x="8096250" y="3284538"/>
          <p14:tracePt t="156157" x="8078788" y="3276600"/>
          <p14:tracePt t="156164" x="8078788" y="3267075"/>
          <p14:tracePt t="156178" x="8078788" y="3259138"/>
          <p14:tracePt t="156193" x="8069263" y="3249613"/>
          <p14:tracePt t="156200" x="8069263" y="3241675"/>
          <p14:tracePt t="156207" x="8069263" y="3232150"/>
          <p14:tracePt t="156214" x="8069263" y="3224213"/>
          <p14:tracePt t="156221" x="8069263" y="3214688"/>
          <p14:tracePt t="156236" x="8069263" y="3206750"/>
          <p14:tracePt t="156242" x="8069263" y="3197225"/>
          <p14:tracePt t="156250" x="8069263" y="3189288"/>
          <p14:tracePt t="156264" x="8069263" y="3179763"/>
          <p14:tracePt t="156271" x="8069263" y="3162300"/>
          <p14:tracePt t="156306" x="8069263" y="3154363"/>
          <p14:tracePt t="156321" x="8069263" y="3144838"/>
          <p14:tracePt t="156328" x="8061325" y="3144838"/>
          <p14:tracePt t="156399" x="8061325" y="3154363"/>
          <p14:tracePt t="156414" x="8061325" y="3179763"/>
          <p14:tracePt t="156421" x="8061325" y="3189288"/>
          <p14:tracePt t="156436" x="8061325" y="3206750"/>
          <p14:tracePt t="156442" x="8061325" y="3214688"/>
          <p14:tracePt t="156464" x="8061325" y="3241675"/>
          <p14:tracePt t="156478" x="8051800" y="3249613"/>
          <p14:tracePt t="156484" x="8051800" y="3259138"/>
          <p14:tracePt t="156506" x="8051800" y="3267075"/>
          <p14:tracePt t="156513" x="8051800" y="3276600"/>
          <p14:tracePt t="156521" x="8051800" y="3284538"/>
          <p14:tracePt t="156534" x="8051800" y="3302000"/>
          <p14:tracePt t="156549" x="8051800" y="3311525"/>
          <p14:tracePt t="156563" x="8051800" y="3319463"/>
          <p14:tracePt t="156571" x="8051800" y="3328988"/>
          <p14:tracePt t="156577" x="8051800" y="3336925"/>
          <p14:tracePt t="156592" x="8051800" y="3346450"/>
          <p14:tracePt t="156598" x="8051800" y="3354388"/>
          <p14:tracePt t="156606" x="8051800" y="3363913"/>
          <p14:tracePt t="156613" x="8051800" y="3371850"/>
          <p14:tracePt t="156621" x="8051800" y="3381375"/>
          <p14:tracePt t="156627" x="8051800" y="3389313"/>
          <p14:tracePt t="156634" x="8051800" y="3398838"/>
          <p14:tracePt t="156641" x="8051800" y="3406775"/>
          <p14:tracePt t="156648" x="8051800" y="3424238"/>
          <p14:tracePt t="156656" x="8051800" y="3433763"/>
          <p14:tracePt t="156663" x="8051800" y="3441700"/>
          <p14:tracePt t="156671" x="8051800" y="3451225"/>
          <p14:tracePt t="156678" x="8051800" y="3459163"/>
          <p14:tracePt t="156691" x="8051800" y="3468688"/>
          <p14:tracePt t="156698" x="8051800" y="3486150"/>
          <p14:tracePt t="156706" x="8051800" y="3494088"/>
          <p14:tracePt t="156713" x="8051800" y="3511550"/>
          <p14:tracePt t="156726" x="8051800" y="3529013"/>
          <p14:tracePt t="156734" x="8051800" y="3538538"/>
          <p14:tracePt t="156741" x="8051800" y="3556000"/>
          <p14:tracePt t="156748" x="8051800" y="3573463"/>
          <p14:tracePt t="156756" x="8043863" y="3573463"/>
          <p14:tracePt t="156762" x="8043863" y="3581400"/>
          <p14:tracePt t="156771" x="8043863" y="3598863"/>
          <p14:tracePt t="156778" x="8034338" y="3598863"/>
          <p14:tracePt t="156784" x="8034338" y="3625850"/>
          <p14:tracePt t="156798" x="8034338" y="3633788"/>
          <p14:tracePt t="156806" x="8034338" y="3643313"/>
          <p14:tracePt t="156812" x="8026400" y="3651250"/>
          <p14:tracePt t="156826" x="8026400" y="3660775"/>
          <p14:tracePt t="156833" x="8008938" y="3668713"/>
          <p14:tracePt t="156841" x="7999413" y="3695700"/>
          <p14:tracePt t="156856" x="7999413" y="3703638"/>
          <p14:tracePt t="156862" x="7991475" y="3713163"/>
          <p14:tracePt t="156871" x="7981950" y="3721100"/>
          <p14:tracePt t="156876" x="7981950" y="3738563"/>
          <p14:tracePt t="156884" x="7974013" y="3756025"/>
          <p14:tracePt t="156890" x="7964488" y="3773488"/>
          <p14:tracePt t="156898" x="7964488" y="3783013"/>
          <p14:tracePt t="156905" x="7964488" y="3790950"/>
          <p14:tracePt t="156912" x="7956550" y="3808413"/>
          <p14:tracePt t="156921" x="7939088" y="3825875"/>
          <p14:tracePt t="156926" x="7929563" y="3843338"/>
          <p14:tracePt t="156940" x="7921625" y="3860800"/>
          <p14:tracePt t="156948" x="7921625" y="3870325"/>
          <p14:tracePt t="156971" x="7921625" y="3878263"/>
          <p14:tracePt t="156976" x="7921625" y="3887788"/>
          <p14:tracePt t="156983" x="7912100" y="3895725"/>
          <p14:tracePt t="156998" x="7912100" y="3905250"/>
          <p14:tracePt t="157004" x="7912100" y="3913188"/>
          <p14:tracePt t="157011" x="7904163" y="3913188"/>
          <p14:tracePt t="157020" x="7904163" y="3922713"/>
          <p14:tracePt t="157026" x="7904163" y="3930650"/>
          <p14:tracePt t="157033" x="7904163" y="3940175"/>
          <p14:tracePt t="157040" x="7904163" y="3948113"/>
          <p14:tracePt t="157047" x="7894638" y="3957638"/>
          <p14:tracePt t="157056" x="7886700" y="3975100"/>
          <p14:tracePt t="157062" x="7886700" y="3992563"/>
          <p14:tracePt t="157071" x="7869238" y="4000500"/>
          <p14:tracePt t="157076" x="7859713" y="4010025"/>
          <p14:tracePt t="157083" x="7859713" y="4017963"/>
          <p14:tracePt t="157090" x="7859713" y="4044950"/>
          <p14:tracePt t="157097" x="7851775" y="4052888"/>
          <p14:tracePt t="157105" x="7842250" y="4062413"/>
          <p14:tracePt t="157111" x="7834313" y="4070350"/>
          <p14:tracePt t="157121" x="7834313" y="4079875"/>
          <p14:tracePt t="157125" x="7834313" y="4087813"/>
          <p14:tracePt t="157133" x="7824788" y="4105275"/>
          <p14:tracePt t="157140" x="7816850" y="4114800"/>
          <p14:tracePt t="157147" x="7807325" y="4132263"/>
          <p14:tracePt t="157161" x="7799388" y="4141788"/>
          <p14:tracePt t="157170" x="7799388" y="4149725"/>
          <p14:tracePt t="157175" x="7789863" y="4159250"/>
          <p14:tracePt t="157190" x="7781925" y="4176713"/>
          <p14:tracePt t="157206" x="7781925" y="4184650"/>
          <p14:tracePt t="157219" x="7772400" y="4184650"/>
          <p14:tracePt t="157225" x="7764463" y="4194175"/>
          <p14:tracePt t="157240" x="7754938" y="4202113"/>
          <p14:tracePt t="157254" x="7737475" y="4211638"/>
          <p14:tracePt t="157261" x="7737475" y="4219575"/>
          <p14:tracePt t="157269" x="7729538" y="4229100"/>
          <p14:tracePt t="157275" x="7720013" y="4237038"/>
          <p14:tracePt t="157282" x="7712075" y="4246563"/>
          <p14:tracePt t="157290" x="7702550" y="4254500"/>
          <p14:tracePt t="157297" x="7694613" y="4271963"/>
          <p14:tracePt t="157306" x="7667625" y="4271963"/>
          <p14:tracePt t="157311" x="7659688" y="4281488"/>
          <p14:tracePt t="157317" x="7650163" y="4281488"/>
          <p14:tracePt t="157325" x="7642225" y="4289425"/>
          <p14:tracePt t="157333" x="7632700" y="4298950"/>
          <p14:tracePt t="157340" x="7624763" y="4298950"/>
          <p14:tracePt t="157346" x="7624763" y="4306888"/>
          <p14:tracePt t="157355" x="7615238" y="4306888"/>
          <p14:tracePt t="157361" x="7615238" y="4316413"/>
          <p14:tracePt t="157368" x="7607300" y="4316413"/>
          <p14:tracePt t="157375" x="7597775" y="4316413"/>
          <p14:tracePt t="157382" x="7589838" y="4324350"/>
          <p14:tracePt t="157389" x="7580313" y="4324350"/>
          <p14:tracePt t="157410" x="7572375" y="4324350"/>
          <p14:tracePt t="157420" x="7562850" y="4324350"/>
          <p14:tracePt t="157425" x="7554913" y="4333875"/>
          <p14:tracePt t="157432" x="7545388" y="4341813"/>
          <p14:tracePt t="157440" x="7527925" y="4341813"/>
          <p14:tracePt t="157446" x="7527925" y="4351338"/>
          <p14:tracePt t="157455" x="7519988" y="4351338"/>
          <p14:tracePt t="157460" x="7510463" y="4351338"/>
          <p14:tracePt t="157475" x="7502525" y="4351338"/>
          <p14:tracePt t="157481" x="7493000" y="4359275"/>
          <p14:tracePt t="157490" x="7485063" y="4359275"/>
          <p14:tracePt t="157496" x="7467600" y="4376738"/>
          <p14:tracePt t="157505" x="7458075" y="4376738"/>
          <p14:tracePt t="157510" x="7450138" y="4376738"/>
          <p14:tracePt t="157519" x="7450138" y="4386263"/>
          <p14:tracePt t="157532" x="7440613" y="4386263"/>
          <p14:tracePt t="157539" x="7432675" y="4386263"/>
          <p14:tracePt t="157554" x="7423150" y="4386263"/>
          <p14:tracePt t="157568" x="7415213" y="4386263"/>
          <p14:tracePt t="157589" x="7405688" y="4386263"/>
          <p14:tracePt t="157604" x="7397750" y="4386263"/>
          <p14:tracePt t="157625" x="7388225" y="4386263"/>
          <p14:tracePt t="157639" x="7380288" y="4386263"/>
          <p14:tracePt t="157660" x="7370763" y="4386263"/>
          <p14:tracePt t="157681" x="7362825" y="4386263"/>
          <p14:tracePt t="157704" x="7353300" y="4386263"/>
          <p14:tracePt t="157709" x="7335838" y="4386263"/>
          <p14:tracePt t="157731" x="7327900" y="4386263"/>
          <p14:tracePt t="157739" x="7318375" y="4386263"/>
          <p14:tracePt t="157754" x="7300913" y="4386263"/>
          <p14:tracePt t="157760" x="7292975" y="4386263"/>
          <p14:tracePt t="157767" x="7275513" y="4386263"/>
          <p14:tracePt t="157774" x="7265988" y="4386263"/>
          <p14:tracePt t="157781" x="7258050" y="4386263"/>
          <p14:tracePt t="157789" x="7248525" y="4386263"/>
          <p14:tracePt t="157796" x="7240588" y="4386263"/>
          <p14:tracePt t="157804" x="7231063" y="4386263"/>
          <p14:tracePt t="157810" x="7223125" y="4386263"/>
          <p14:tracePt t="157818" x="7213600" y="4386263"/>
          <p14:tracePt t="157823" x="7205663" y="4386263"/>
          <p14:tracePt t="157831" x="7188200" y="4386263"/>
          <p14:tracePt t="157845" x="7178675" y="4386263"/>
          <p14:tracePt t="157854" x="7170738" y="4386263"/>
          <p14:tracePt t="157867" x="7161213" y="4386263"/>
          <p14:tracePt t="157881" x="7135813" y="4386263"/>
          <p14:tracePt t="157903" x="7118350" y="4386263"/>
          <p14:tracePt t="157917" x="7108825" y="4386263"/>
          <p14:tracePt t="157930" x="7100888" y="4386263"/>
          <p14:tracePt t="157938" x="7091363" y="4386263"/>
          <p14:tracePt t="157945" x="7083425" y="4386263"/>
          <p14:tracePt t="157954" x="7073900" y="4386263"/>
          <p14:tracePt t="157971" x="7056438" y="4386263"/>
          <p14:tracePt t="157980" x="7048500" y="4386263"/>
          <p14:tracePt t="157988" x="7038975" y="4386263"/>
          <p14:tracePt t="158009" x="7031038" y="4386263"/>
          <p14:tracePt t="158023" x="7021513" y="4386263"/>
          <p14:tracePt t="158044" x="7013575" y="4386263"/>
          <p14:tracePt t="158054" x="7004050" y="4386263"/>
          <p14:tracePt t="158073" x="6996113" y="4386263"/>
          <p14:tracePt t="158103" x="6986588" y="4386263"/>
          <p14:tracePt t="158116" x="6978650" y="4386263"/>
          <p14:tracePt t="158138" x="6969125" y="4386263"/>
          <p14:tracePt t="158145" x="6951663" y="4386263"/>
          <p14:tracePt t="158158" x="6943725" y="4386263"/>
          <p14:tracePt t="158173" x="6934200" y="4386263"/>
          <p14:tracePt t="158180" x="6926263" y="4386263"/>
          <p14:tracePt t="158194" x="6916738" y="4386263"/>
          <p14:tracePt t="158201" x="6908800" y="4386263"/>
          <p14:tracePt t="158223" x="6891338" y="4386263"/>
          <p14:tracePt t="158239" x="6881813" y="4386263"/>
          <p14:tracePt t="158258" x="6873875" y="4386263"/>
          <p14:tracePt t="158266" x="6864350" y="4386263"/>
          <p14:tracePt t="158302" x="6856413" y="4386263"/>
          <p14:tracePt t="158316" x="6846888" y="4386263"/>
          <p14:tracePt t="158330" x="6838950" y="4386263"/>
          <p14:tracePt t="158351" x="6829425" y="4386263"/>
          <p14:tracePt t="158358" x="6821488" y="4386263"/>
          <p14:tracePt t="158379" x="6811963" y="4386263"/>
          <p14:tracePt t="158408" x="6804025" y="4386263"/>
          <p14:tracePt t="158429" x="6794500" y="4386263"/>
          <p14:tracePt t="158500" x="6786563" y="4386263"/>
          <p14:tracePt t="159498" x="6794500" y="4386263"/>
          <p14:tracePt t="159534" x="6804025" y="4386263"/>
          <p14:tracePt t="159590" x="6811963" y="4386263"/>
          <p14:tracePt t="159605" x="6821488" y="4386263"/>
          <p14:tracePt t="159634" x="6829425" y="4386263"/>
          <p14:tracePt t="159662" x="6838950" y="4386263"/>
          <p14:tracePt t="159698" x="6846888" y="4386263"/>
          <p14:tracePt t="159726" x="6856413" y="4386263"/>
          <p14:tracePt t="159826" x="6856413" y="4394200"/>
          <p14:tracePt t="159861" x="6856413" y="4403725"/>
          <p14:tracePt t="159890" x="6846888" y="4403725"/>
          <p14:tracePt t="159897" x="6829425" y="4403725"/>
          <p14:tracePt t="159904" x="6821488" y="4403725"/>
          <p14:tracePt t="159920" x="6811963" y="4403725"/>
          <p14:tracePt t="159933" x="6804025" y="4403725"/>
          <p14:tracePt t="159954" x="6786563" y="4403725"/>
          <p14:tracePt t="159982" x="6777038" y="4403725"/>
          <p14:tracePt t="160004" x="6769100" y="4403725"/>
          <p14:tracePt t="160039" x="6759575" y="4403725"/>
          <p14:tracePt t="160061" x="6751638" y="4403725"/>
          <p14:tracePt t="160089" x="6742113" y="4403725"/>
          <p14:tracePt t="160153" x="6734175" y="4403725"/>
          <p14:tracePt t="160189" x="6716713" y="4403725"/>
          <p14:tracePt t="160253" x="6707188" y="4403725"/>
          <p14:tracePt t="160289" x="6699250" y="4403725"/>
          <p14:tracePt t="160367" x="6699250" y="4394200"/>
          <p14:tracePt t="160446" x="6707188" y="4394200"/>
          <p14:tracePt t="160496" x="6724650" y="4394200"/>
          <p14:tracePt t="160503" x="6734175" y="4386263"/>
          <p14:tracePt t="160517" x="6742113" y="4386263"/>
          <p14:tracePt t="160524" x="6751638" y="4386263"/>
          <p14:tracePt t="160531" x="6759575" y="4386263"/>
          <p14:tracePt t="160553" x="6769100" y="4386263"/>
          <p14:tracePt t="160567" x="6777038" y="4386263"/>
          <p14:tracePt t="160603" x="6786563" y="4386263"/>
          <p14:tracePt t="160616" x="6794500" y="4386263"/>
          <p14:tracePt t="160630" x="6804025" y="4386263"/>
          <p14:tracePt t="160666" x="6811963" y="4386263"/>
          <p14:tracePt t="160695" x="6821488" y="4386263"/>
          <p14:tracePt t="160759" x="6838950" y="4386263"/>
          <p14:tracePt t="160795" x="6846888" y="4386263"/>
          <p14:tracePt t="163623" x="6856413" y="4386263"/>
          <p14:tracePt t="163637" x="6864350" y="4386263"/>
          <p14:tracePt t="163658" x="6873875" y="4386263"/>
          <p14:tracePt t="163673" x="6881813" y="4386263"/>
          <p14:tracePt t="163687" x="6891338" y="4386263"/>
          <p14:tracePt t="163722" x="6908800" y="4386263"/>
          <p14:tracePt t="163744" x="6916738" y="4386263"/>
          <p14:tracePt t="163779" x="6926263" y="4386263"/>
          <p14:tracePt t="163795" x="6934200" y="4386263"/>
          <p14:tracePt t="163822" x="6934200" y="4376738"/>
          <p14:tracePt t="163829" x="6943725" y="4376738"/>
          <p14:tracePt t="163837" x="6951663" y="4376738"/>
          <p14:tracePt t="163851" x="6969125" y="4376738"/>
          <p14:tracePt t="163858" x="6978650" y="4376738"/>
          <p14:tracePt t="163879" x="6986588" y="4376738"/>
          <p14:tracePt t="163894" x="7004050" y="4376738"/>
          <p14:tracePt t="163908" x="7004050" y="4368800"/>
          <p14:tracePt t="163916" x="7013575" y="4368800"/>
          <p14:tracePt t="163922" x="7021513" y="4368800"/>
          <p14:tracePt t="163929" x="7031038" y="4368800"/>
          <p14:tracePt t="163937" x="7038975" y="4368800"/>
          <p14:tracePt t="163943" x="7048500" y="4368800"/>
          <p14:tracePt t="163968" x="7056438" y="4359275"/>
          <p14:tracePt t="163971" x="7065963" y="4359275"/>
          <p14:tracePt t="163979" x="7073900" y="4359275"/>
          <p14:tracePt t="163987" x="7073900" y="4351338"/>
          <p14:tracePt t="163993" x="7083425" y="4351338"/>
          <p14:tracePt t="164002" x="7091363" y="4351338"/>
          <p14:tracePt t="164008" x="7100888" y="4351338"/>
          <p14:tracePt t="164015" x="7108825" y="4351338"/>
          <p14:tracePt t="164029" x="7118350" y="4351338"/>
          <p14:tracePt t="164043" x="7126288" y="4351338"/>
          <p14:tracePt t="164057" x="7143750" y="4341813"/>
          <p14:tracePt t="164078" x="7161213" y="4341813"/>
          <p14:tracePt t="164087" x="7170738" y="4333875"/>
          <p14:tracePt t="164093" x="7178675" y="4333875"/>
          <p14:tracePt t="164101" x="7188200" y="4333875"/>
          <p14:tracePt t="164121" x="7196138" y="4333875"/>
          <p14:tracePt t="165168" x="7205663" y="4333875"/>
          <p14:tracePt t="165189" x="7213600" y="4333875"/>
          <p14:tracePt t="165218" x="7223125" y="4333875"/>
          <p14:tracePt t="165233" x="7231063" y="4333875"/>
          <p14:tracePt t="165261" x="7240588" y="4333875"/>
          <p14:tracePt t="165269" x="7248525" y="4333875"/>
          <p14:tracePt t="165275" x="7258050" y="4333875"/>
          <p14:tracePt t="165289" x="7265988" y="4333875"/>
          <p14:tracePt t="165304" x="7275513" y="4333875"/>
          <p14:tracePt t="165311" x="7283450" y="4333875"/>
          <p14:tracePt t="165340" x="7300913" y="4333875"/>
          <p14:tracePt t="165361" x="7310438" y="4333875"/>
          <p14:tracePt t="165368" x="7327900" y="4333875"/>
          <p14:tracePt t="165383" x="7335838" y="4333875"/>
          <p14:tracePt t="165389" x="7345363" y="4333875"/>
          <p14:tracePt t="165397" x="7353300" y="4333875"/>
          <p14:tracePt t="165418" x="7362825" y="4333875"/>
          <p14:tracePt t="165425" x="7370763" y="4333875"/>
          <p14:tracePt t="165439" x="7388225" y="4333875"/>
          <p14:tracePt t="165447" x="7397750" y="4333875"/>
          <p14:tracePt t="165460" x="7415213" y="4333875"/>
          <p14:tracePt t="165468" x="7423150" y="4333875"/>
          <p14:tracePt t="165475" x="7432675" y="4333875"/>
          <p14:tracePt t="165481" x="7458075" y="4333875"/>
          <p14:tracePt t="165489" x="7475538" y="4333875"/>
          <p14:tracePt t="165496" x="7493000" y="4333875"/>
          <p14:tracePt t="165503" x="7519988" y="4333875"/>
          <p14:tracePt t="165510" x="7545388" y="4333875"/>
          <p14:tracePt t="165518" x="7572375" y="4333875"/>
          <p14:tracePt t="165525" x="7589838" y="4333875"/>
          <p14:tracePt t="165532" x="7615238" y="4333875"/>
          <p14:tracePt t="165539" x="7642225" y="4333875"/>
          <p14:tracePt t="165546" x="7659688" y="4333875"/>
          <p14:tracePt t="165553" x="7667625" y="4333875"/>
          <p14:tracePt t="165560" x="7685088" y="4333875"/>
          <p14:tracePt t="165568" x="7694613" y="4333875"/>
          <p14:tracePt t="165575" x="7712075" y="4333875"/>
          <p14:tracePt t="165581" x="7720013" y="4333875"/>
          <p14:tracePt t="165589" x="7729538" y="4333875"/>
          <p14:tracePt t="165596" x="7737475" y="4333875"/>
          <p14:tracePt t="165603" x="7754938" y="4333875"/>
          <p14:tracePt t="165618" x="7764463" y="4333875"/>
          <p14:tracePt t="165625" x="7772400" y="4333875"/>
          <p14:tracePt t="165638" x="7781925" y="4333875"/>
          <p14:tracePt t="165653" x="7789863" y="4341813"/>
          <p14:tracePt t="165660" x="7799388" y="4341813"/>
          <p14:tracePt t="165674" x="7816850" y="4341813"/>
          <p14:tracePt t="165681" x="7824788" y="4341813"/>
          <p14:tracePt t="165695" x="7834313" y="4341813"/>
          <p14:tracePt t="165704" x="7842250" y="4341813"/>
          <p14:tracePt t="165718" x="7851775" y="4341813"/>
          <p14:tracePt t="165723" x="7859713" y="4351338"/>
          <p14:tracePt t="165731" x="7877175" y="4351338"/>
          <p14:tracePt t="165745" x="7886700" y="4351338"/>
          <p14:tracePt t="165753" x="7894638" y="4359275"/>
          <p14:tracePt t="165768" x="7904163" y="4359275"/>
          <p14:tracePt t="165774" x="7912100" y="4359275"/>
          <p14:tracePt t="165781" x="7921625" y="4359275"/>
          <p14:tracePt t="165795" x="7929563" y="4359275"/>
          <p14:tracePt t="165804" x="7947025" y="4368800"/>
          <p14:tracePt t="165818" x="7956550" y="4368800"/>
          <p14:tracePt t="165823" x="7964488" y="4376738"/>
          <p14:tracePt t="165859" x="7974013" y="4386263"/>
          <p14:tracePt t="165873" x="7981950" y="4386263"/>
          <p14:tracePt t="167106" x="7991475" y="4386263"/>
          <p14:tracePt t="167128" x="7999413" y="4386263"/>
          <p14:tracePt t="167141" x="8008938" y="4386263"/>
          <p14:tracePt t="167149" x="8008938" y="4376738"/>
          <p14:tracePt t="167163" x="8016875" y="4376738"/>
          <p14:tracePt t="167177" x="8026400" y="4368800"/>
          <p14:tracePt t="167192" x="8034338" y="4359275"/>
          <p14:tracePt t="167205" x="8034338" y="4351338"/>
          <p14:tracePt t="167212" x="8043863" y="4351338"/>
          <p14:tracePt t="167227" x="8051800" y="4351338"/>
          <p14:tracePt t="167241" x="8061325" y="4333875"/>
          <p14:tracePt t="167250" x="8061325" y="4324350"/>
          <p14:tracePt t="167277" x="8069263" y="4316413"/>
          <p14:tracePt t="167284" x="8078788" y="4306888"/>
          <p14:tracePt t="167301" x="8086725" y="4298950"/>
          <p14:tracePt t="167306" x="8113713" y="4289425"/>
          <p14:tracePt t="167313" x="8113713" y="4281488"/>
          <p14:tracePt t="167320" x="8139113" y="4264025"/>
          <p14:tracePt t="167327" x="8156575" y="4246563"/>
          <p14:tracePt t="167336" x="8166100" y="4237038"/>
          <p14:tracePt t="167341" x="8183563" y="4229100"/>
          <p14:tracePt t="167350" x="8201025" y="4229100"/>
          <p14:tracePt t="167356" x="8201025" y="4219575"/>
          <p14:tracePt t="167370" x="8208963" y="4211638"/>
          <p14:tracePt t="168054" x="8208963" y="4229100"/>
          <p14:tracePt t="168060" x="8208963" y="4237038"/>
          <p14:tracePt t="168068" x="8208963" y="4264025"/>
          <p14:tracePt t="168075" x="8201025" y="4298950"/>
          <p14:tracePt t="168084" x="8191500" y="4316413"/>
          <p14:tracePt t="168089" x="8183563" y="4341813"/>
          <p14:tracePt t="168097" x="8183563" y="4376738"/>
          <p14:tracePt t="168103" x="8174038" y="4394200"/>
          <p14:tracePt t="168110" x="8166100" y="4403725"/>
          <p14:tracePt t="168119" x="8156575" y="4421188"/>
          <p14:tracePt t="168125" x="8139113" y="4438650"/>
          <p14:tracePt t="168134" x="8131175" y="4456113"/>
          <p14:tracePt t="168146" x="8121650" y="4464050"/>
          <p14:tracePt t="168153" x="8121650" y="4473575"/>
          <p14:tracePt t="168160" x="8113713" y="4473575"/>
          <p14:tracePt t="168168" x="8104188" y="4473575"/>
          <p14:tracePt t="168175" x="8104188" y="4491038"/>
          <p14:tracePt t="168184" x="8096250" y="4508500"/>
          <p14:tracePt t="168189" x="8078788" y="4516438"/>
          <p14:tracePt t="168196" x="8061325" y="4516438"/>
          <p14:tracePt t="168211" x="8051800" y="4525963"/>
          <p14:tracePt t="168217" x="8051800" y="4533900"/>
          <p14:tracePt t="168224" x="8043863" y="4533900"/>
          <p14:tracePt t="168232" x="8034338" y="4543425"/>
          <p14:tracePt t="168260" x="8026400" y="4543425"/>
          <p14:tracePt t="168268" x="8016875" y="4551363"/>
          <p14:tracePt t="168283" x="8008938" y="4560888"/>
          <p14:tracePt t="168296" x="7999413" y="4560888"/>
          <p14:tracePt t="168303" x="7999413" y="4568825"/>
          <p14:tracePt t="168310" x="7991475" y="4578350"/>
          <p14:tracePt t="168325" x="7981950" y="4586288"/>
          <p14:tracePt t="168333" x="7974013" y="4586288"/>
          <p14:tracePt t="168338" x="7964488" y="4595813"/>
          <p14:tracePt t="168360" x="7956550" y="4603750"/>
          <p14:tracePt t="168368" x="7947025" y="4603750"/>
          <p14:tracePt t="168375" x="7947025" y="4613275"/>
          <p14:tracePt t="168382" x="7939088" y="4613275"/>
          <p14:tracePt t="168388" x="7929563" y="4613275"/>
          <p14:tracePt t="168396" x="7921625" y="4613275"/>
          <p14:tracePt t="168410" x="7921625" y="4621213"/>
          <p14:tracePt t="168418" x="7912100" y="4630738"/>
          <p14:tracePt t="168424" x="7904163" y="4638675"/>
          <p14:tracePt t="168433" x="7886700" y="4648200"/>
          <p14:tracePt t="168446" x="7869238" y="4665663"/>
          <p14:tracePt t="168452" x="7859713" y="4665663"/>
          <p14:tracePt t="168459" x="7851775" y="4673600"/>
          <p14:tracePt t="168467" x="7834313" y="4673600"/>
          <p14:tracePt t="168474" x="7834313" y="4683125"/>
          <p14:tracePt t="168488" x="7816850" y="4691063"/>
          <p14:tracePt t="168495" x="7799388" y="4691063"/>
          <p14:tracePt t="168503" x="7799388" y="4700588"/>
          <p14:tracePt t="168509" x="7789863" y="4700588"/>
          <p14:tracePt t="168518" x="7781925" y="4708525"/>
          <p14:tracePt t="168524" x="7772400" y="4708525"/>
          <p14:tracePt t="168530" x="7764463" y="4718050"/>
          <p14:tracePt t="168538" x="7754938" y="4718050"/>
          <p14:tracePt t="168545" x="7747000" y="4725988"/>
          <p14:tracePt t="168553" x="7729538" y="4725988"/>
          <p14:tracePt t="168559" x="7720013" y="4725988"/>
          <p14:tracePt t="168567" x="7712075" y="4725988"/>
          <p14:tracePt t="168574" x="7694613" y="4725988"/>
          <p14:tracePt t="168580" x="7685088" y="4735513"/>
          <p14:tracePt t="168588" x="7677150" y="4743450"/>
          <p14:tracePt t="168595" x="7650163" y="4743450"/>
          <p14:tracePt t="168603" x="7650163" y="4752975"/>
          <p14:tracePt t="168609" x="7632700" y="4752975"/>
          <p14:tracePt t="168618" x="7615238" y="4752975"/>
          <p14:tracePt t="168630" x="7589838" y="4760913"/>
          <p14:tracePt t="168638" x="7580313" y="4760913"/>
          <p14:tracePt t="168653" x="7572375" y="4760913"/>
          <p14:tracePt t="168659" x="7554913" y="4778375"/>
          <p14:tracePt t="168673" x="7545388" y="4778375"/>
          <p14:tracePt t="168688" x="7537450" y="4778375"/>
          <p14:tracePt t="168695" x="7527925" y="4778375"/>
          <p14:tracePt t="168702" x="7519988" y="4778375"/>
          <p14:tracePt t="168709" x="7510463" y="4778375"/>
          <p14:tracePt t="168730" x="7502525" y="4778375"/>
          <p14:tracePt t="168738" x="7493000" y="4778375"/>
          <p14:tracePt t="168759" x="7485063" y="4778375"/>
          <p14:tracePt t="168767" x="7475538" y="4778375"/>
          <p14:tracePt t="168773" x="7467600" y="4778375"/>
          <p14:tracePt t="168780" x="7458075" y="4778375"/>
          <p14:tracePt t="168788" x="7450138" y="4778375"/>
          <p14:tracePt t="168795" x="7440613" y="4778375"/>
          <p14:tracePt t="168802" x="7423150" y="4778375"/>
          <p14:tracePt t="168809" x="7405688" y="4787900"/>
          <p14:tracePt t="168817" x="7397750" y="4787900"/>
          <p14:tracePt t="168823" x="7370763" y="4787900"/>
          <p14:tracePt t="168830" x="7362825" y="4787900"/>
          <p14:tracePt t="168837" x="7345363" y="4787900"/>
          <p14:tracePt t="168844" x="7310438" y="4787900"/>
          <p14:tracePt t="168852" x="7300913" y="4787900"/>
          <p14:tracePt t="168859" x="7283450" y="4787900"/>
          <p14:tracePt t="168867" x="7265988" y="4787900"/>
          <p14:tracePt t="168873" x="7248525" y="4795838"/>
          <p14:tracePt t="168880" x="7231063" y="4795838"/>
          <p14:tracePt t="168888" x="7223125" y="4795838"/>
          <p14:tracePt t="168895" x="7213600" y="4795838"/>
          <p14:tracePt t="168902" x="7205663" y="4795838"/>
          <p14:tracePt t="168908" x="7196138" y="4795838"/>
          <p14:tracePt t="168922" x="7178675" y="4795838"/>
          <p14:tracePt t="168930" x="7170738" y="4795838"/>
          <p14:tracePt t="168945" x="7161213" y="4795838"/>
          <p14:tracePt t="168958" x="7153275" y="4795838"/>
          <p14:tracePt t="168972" x="7143750" y="4795838"/>
          <p14:tracePt t="168980" x="7135813" y="4795838"/>
          <p14:tracePt t="168995" x="7126288" y="4787900"/>
          <p14:tracePt t="169002" x="7118350" y="4787900"/>
          <p14:tracePt t="169017" x="7108825" y="4787900"/>
          <p14:tracePt t="169036" x="7100888" y="4787900"/>
          <p14:tracePt t="169080" x="7091363" y="4787900"/>
          <p14:tracePt t="169115" x="7083425" y="4787900"/>
          <p14:tracePt t="169179" x="7073900" y="4787900"/>
          <p14:tracePt t="169215" x="7065963" y="4787900"/>
          <p14:tracePt t="169322" x="7073900" y="4795838"/>
          <p14:tracePt t="169336" x="7083425" y="4795838"/>
          <p14:tracePt t="169343" x="7100888" y="4805363"/>
          <p14:tracePt t="169357" x="7108825" y="4805363"/>
          <p14:tracePt t="169371" x="7126288" y="4805363"/>
          <p14:tracePt t="169379" x="7135813" y="4805363"/>
          <p14:tracePt t="169400" x="7143750" y="4805363"/>
          <p14:tracePt t="169407" x="7153275" y="4805363"/>
          <p14:tracePt t="169428" x="7161213" y="4805363"/>
          <p14:tracePt t="169443" x="7170738" y="4805363"/>
          <p14:tracePt t="169452" x="7178675" y="4805363"/>
          <p14:tracePt t="169457" x="7188200" y="4805363"/>
          <p14:tracePt t="169472" x="7196138" y="4805363"/>
          <p14:tracePt t="169486" x="7196138" y="4795838"/>
          <p14:tracePt t="169507" x="7205663" y="4795838"/>
          <p14:tracePt t="169521" x="7213600" y="4787900"/>
          <p14:tracePt t="169536" x="7223125" y="4787900"/>
          <p14:tracePt t="169565" x="7223125" y="4778375"/>
          <p14:tracePt t="169571" x="7231063" y="4778375"/>
          <p14:tracePt t="169606" x="7240588" y="4770438"/>
          <p14:tracePt t="169642" x="7248525" y="4760913"/>
          <p14:tracePt t="176118" x="7265988" y="4760913"/>
          <p14:tracePt t="176125" x="7292975" y="4760913"/>
          <p14:tracePt t="176133" x="7310438" y="4760913"/>
          <p14:tracePt t="176140" x="7345363" y="4760913"/>
          <p14:tracePt t="176147" x="7370763" y="4760913"/>
          <p14:tracePt t="176153" x="7415213" y="4760913"/>
          <p14:tracePt t="176161" x="7432675" y="4760913"/>
          <p14:tracePt t="176168" x="7475538" y="4752975"/>
          <p14:tracePt t="176175" x="7527925" y="4752975"/>
          <p14:tracePt t="176183" x="7572375" y="4752975"/>
          <p14:tracePt t="176189" x="7615238" y="4752975"/>
          <p14:tracePt t="176198" x="7659688" y="4743450"/>
          <p14:tracePt t="176203" x="7720013" y="4735513"/>
          <p14:tracePt t="176211" x="7781925" y="4735513"/>
          <p14:tracePt t="176218" x="7816850" y="4725988"/>
          <p14:tracePt t="176225" x="7877175" y="4718050"/>
          <p14:tracePt t="176233" x="7939088" y="4708525"/>
          <p14:tracePt t="176239" x="8016875" y="4691063"/>
          <p14:tracePt t="176247" x="8061325" y="4683125"/>
          <p14:tracePt t="176253" x="8121650" y="4665663"/>
          <p14:tracePt t="176260" x="8183563" y="4656138"/>
          <p14:tracePt t="176267" x="8218488" y="4648200"/>
          <p14:tracePt t="176275" x="8243888" y="4638675"/>
          <p14:tracePt t="176283" x="8288338" y="4630738"/>
          <p14:tracePt t="176289" x="8296275" y="4630738"/>
          <p14:tracePt t="176298" x="8313738" y="4621213"/>
          <p14:tracePt t="176303" x="8323263" y="4621213"/>
          <p14:tracePt t="176310" x="8331200" y="4613275"/>
          <p14:tracePt t="176317" x="8348663" y="4603750"/>
          <p14:tracePt t="176325" x="8366125" y="4595813"/>
          <p14:tracePt t="176333" x="8383588" y="4578350"/>
          <p14:tracePt t="176339" x="8393113" y="4560888"/>
          <p14:tracePt t="176347" x="8410575" y="4543425"/>
          <p14:tracePt t="176353" x="8445500" y="4516438"/>
          <p14:tracePt t="176360" x="8470900" y="4464050"/>
          <p14:tracePt t="176367" x="8497888" y="4429125"/>
          <p14:tracePt t="176375" x="8523288" y="4376738"/>
          <p14:tracePt t="176382" x="8540750" y="4341813"/>
          <p14:tracePt t="176388" x="8575675" y="4281488"/>
          <p14:tracePt t="176398" x="8628063" y="4229100"/>
          <p14:tracePt t="176403" x="8662988" y="4159250"/>
          <p14:tracePt t="176938" x="8662988" y="4132263"/>
          <p14:tracePt t="176945" x="8655050" y="4105275"/>
          <p14:tracePt t="176951" x="8655050" y="4044950"/>
          <p14:tracePt t="176958" x="8645525" y="4010025"/>
          <p14:tracePt t="176966" x="8645525" y="3948113"/>
          <p14:tracePt t="176972" x="8645525" y="3913188"/>
          <p14:tracePt t="176981" x="8637588" y="3860800"/>
          <p14:tracePt t="176987" x="8637588" y="3817938"/>
          <p14:tracePt t="176994" x="8637588" y="3765550"/>
          <p14:tracePt t="177001" x="8637588" y="3738563"/>
          <p14:tracePt t="177008" x="8637588" y="3703638"/>
          <p14:tracePt t="177016" x="8645525" y="3668713"/>
          <p14:tracePt t="177023" x="8645525" y="3643313"/>
          <p14:tracePt t="177031" x="8655050" y="3616325"/>
          <p14:tracePt t="177037" x="8655050" y="3581400"/>
          <p14:tracePt t="177046" x="8662988" y="3546475"/>
          <p14:tracePt t="177051" x="8672513" y="3503613"/>
          <p14:tracePt t="177058" x="8680450" y="3468688"/>
          <p14:tracePt t="177066" x="8689975" y="3433763"/>
          <p14:tracePt t="177073" x="8689975" y="3398838"/>
          <p14:tracePt t="177081" x="8697913" y="3371850"/>
          <p14:tracePt t="177087" x="8697913" y="3328988"/>
          <p14:tracePt t="177094" x="8697913" y="3302000"/>
          <p14:tracePt t="177101" x="8697913" y="3267075"/>
          <p14:tracePt t="177108" x="8697913" y="3232150"/>
          <p14:tracePt t="177116" x="8697913" y="3189288"/>
          <p14:tracePt t="177123" x="8697913" y="3154363"/>
          <p14:tracePt t="177131" x="8697913" y="3127375"/>
          <p14:tracePt t="177137" x="8697913" y="3092450"/>
          <p14:tracePt t="177145" x="8689975" y="3057525"/>
          <p14:tracePt t="177151" x="8689975" y="3022600"/>
          <p14:tracePt t="177158" x="8680450" y="3005138"/>
          <p14:tracePt t="177166" x="8672513" y="2987675"/>
          <p14:tracePt t="177173" x="8662988" y="2962275"/>
          <p14:tracePt t="177181" x="8655050" y="2935288"/>
          <p14:tracePt t="177187" x="8655050" y="2927350"/>
          <p14:tracePt t="177194" x="8645525" y="2909888"/>
          <p14:tracePt t="177201" x="8637588" y="2892425"/>
          <p14:tracePt t="177208" x="8628063" y="2865438"/>
          <p14:tracePt t="177216" x="8620125" y="2847975"/>
          <p14:tracePt t="177223" x="8593138" y="2822575"/>
          <p14:tracePt t="177230" x="8585200" y="2787650"/>
          <p14:tracePt t="177237" x="8575675" y="2760663"/>
          <p14:tracePt t="177244" x="8558213" y="2733675"/>
          <p14:tracePt t="177251" x="8550275" y="2708275"/>
          <p14:tracePt t="177258" x="8550275" y="2690813"/>
          <p14:tracePt t="177266" x="8540750" y="2663825"/>
          <p14:tracePt t="177272" x="8532813" y="2646363"/>
          <p14:tracePt t="177281" x="8515350" y="2611438"/>
          <p14:tracePt t="177286" x="8505825" y="2603500"/>
          <p14:tracePt t="177293" x="8497888" y="2586038"/>
          <p14:tracePt t="177301" x="8488363" y="2568575"/>
          <p14:tracePt t="177308" x="8480425" y="2541588"/>
          <p14:tracePt t="177316" x="8470900" y="2524125"/>
          <p14:tracePt t="177322" x="8470900" y="2506663"/>
          <p14:tracePt t="177331" x="8462963" y="2498725"/>
          <p14:tracePt t="177336" x="8453438" y="2489200"/>
          <p14:tracePt t="177344" x="8435975" y="2463800"/>
          <p14:tracePt t="177350" x="8428038" y="2454275"/>
          <p14:tracePt t="177358" x="8428038" y="2446338"/>
          <p14:tracePt t="177364" x="8410575" y="2436813"/>
          <p14:tracePt t="177372" x="8401050" y="2419350"/>
          <p14:tracePt t="177381" x="8383588" y="2401888"/>
          <p14:tracePt t="177386" x="8375650" y="2384425"/>
          <p14:tracePt t="177393" x="8358188" y="2366963"/>
          <p14:tracePt t="177400" x="8348663" y="2349500"/>
          <p14:tracePt t="177407" x="8331200" y="2332038"/>
          <p14:tracePt t="177414" x="8305800" y="2306638"/>
          <p14:tracePt t="177422" x="8278813" y="2297113"/>
          <p14:tracePt t="177430" x="8253413" y="2271713"/>
          <p14:tracePt t="177436" x="8243888" y="2254250"/>
          <p14:tracePt t="177443" x="8218488" y="2219325"/>
          <p14:tracePt t="177450" x="8174038" y="2201863"/>
          <p14:tracePt t="177457" x="8156575" y="2174875"/>
          <p14:tracePt t="177466" x="8139113" y="2166938"/>
          <p14:tracePt t="177472" x="8104188" y="2149475"/>
          <p14:tracePt t="177480" x="8086725" y="2132013"/>
          <p14:tracePt t="177486" x="8069263" y="2132013"/>
          <p14:tracePt t="177493" x="8069263" y="2122488"/>
          <p14:tracePt t="177500" x="8051800" y="2122488"/>
          <p14:tracePt t="177985" x="8043863" y="2122488"/>
          <p14:tracePt t="177992" x="8026400" y="2122488"/>
          <p14:tracePt t="177999" x="8016875" y="2122488"/>
          <p14:tracePt t="178006" x="8008938" y="2122488"/>
          <p14:tracePt t="178014" x="7981950" y="2122488"/>
          <p14:tracePt t="178020" x="7974013" y="2122488"/>
          <p14:tracePt t="178034" x="7956550" y="2122488"/>
          <p14:tracePt t="178041" x="7947025" y="2122488"/>
          <p14:tracePt t="178055" x="7939088" y="2122488"/>
          <p14:tracePt t="178064" x="7929563" y="2122488"/>
          <p14:tracePt t="178070" x="7921625" y="2122488"/>
          <p14:tracePt t="178078" x="7912100" y="2122488"/>
          <p14:tracePt t="178084" x="7904163" y="2122488"/>
          <p14:tracePt t="178099" x="7894638" y="2122488"/>
          <p14:tracePt t="178115" x="7877175" y="2122488"/>
          <p14:tracePt t="178129" x="7851775" y="2122488"/>
          <p14:tracePt t="178134" x="7851775" y="2114550"/>
          <p14:tracePt t="178141" x="7834313" y="2114550"/>
          <p14:tracePt t="178149" x="7816850" y="2114550"/>
          <p14:tracePt t="178156" x="7799388" y="2105025"/>
          <p14:tracePt t="178164" x="7781925" y="2105025"/>
          <p14:tracePt t="178170" x="7764463" y="2105025"/>
          <p14:tracePt t="178177" x="7754938" y="2105025"/>
          <p14:tracePt t="178184" x="7737475" y="2097088"/>
          <p14:tracePt t="178191" x="7729538" y="2097088"/>
          <p14:tracePt t="178199" x="7702550" y="2097088"/>
          <p14:tracePt t="178205" x="7685088" y="2097088"/>
          <p14:tracePt t="178214" x="7677150" y="2097088"/>
          <p14:tracePt t="178220" x="7650163" y="2097088"/>
          <p14:tracePt t="178229" x="7624763" y="2097088"/>
          <p14:tracePt t="178233" x="7607300" y="2097088"/>
          <p14:tracePt t="178241" x="7589838" y="2097088"/>
          <p14:tracePt t="178249" x="7572375" y="2097088"/>
          <p14:tracePt t="178255" x="7545388" y="2097088"/>
          <p14:tracePt t="178263" x="7527925" y="2097088"/>
          <p14:tracePt t="178269" x="7510463" y="2097088"/>
          <p14:tracePt t="178277" x="7502525" y="2097088"/>
          <p14:tracePt t="178284" x="7475538" y="2087563"/>
          <p14:tracePt t="178291" x="7450138" y="2087563"/>
          <p14:tracePt t="178299" x="7440613" y="2087563"/>
          <p14:tracePt t="178305" x="7405688" y="2079625"/>
          <p14:tracePt t="178313" x="7380288" y="2079625"/>
          <p14:tracePt t="178319" x="7370763" y="2070100"/>
          <p14:tracePt t="178327" x="7327900" y="2070100"/>
          <p14:tracePt t="178333" x="7310438" y="2052638"/>
          <p14:tracePt t="178340" x="7275513" y="2052638"/>
          <p14:tracePt t="178349" x="7240588" y="2052638"/>
          <p14:tracePt t="178355" x="7223125" y="2044700"/>
          <p14:tracePt t="178363" x="7196138" y="2044700"/>
          <p14:tracePt t="178369" x="7170738" y="2044700"/>
          <p14:tracePt t="178376" x="7153275" y="2035175"/>
          <p14:tracePt t="178383" x="7126288" y="2035175"/>
          <p14:tracePt t="178390" x="7108825" y="2035175"/>
          <p14:tracePt t="178398" x="7100888" y="2035175"/>
          <p14:tracePt t="178405" x="7073900" y="2027238"/>
          <p14:tracePt t="178413" x="7065963" y="2027238"/>
          <p14:tracePt t="178419" x="7056438" y="2017713"/>
          <p14:tracePt t="178427" x="7048500" y="2017713"/>
          <p14:tracePt t="178433" x="7031038" y="2017713"/>
          <p14:tracePt t="178447" x="7013575" y="2009775"/>
          <p14:tracePt t="178455" x="6996113" y="2009775"/>
          <p14:tracePt t="178463" x="6996113" y="2000250"/>
          <p14:tracePt t="178469" x="6978650" y="2000250"/>
          <p14:tracePt t="178476" x="6978650" y="1992313"/>
          <p14:tracePt t="178483" x="6961188" y="1992313"/>
          <p14:tracePt t="178490" x="6943725" y="1992313"/>
          <p14:tracePt t="178498" x="6943725" y="1982788"/>
          <p14:tracePt t="178505" x="6934200" y="1982788"/>
          <p14:tracePt t="178513" x="6926263" y="1982788"/>
          <p14:tracePt t="178518" x="6916738" y="1982788"/>
          <p14:tracePt t="178533" x="6908800" y="1982788"/>
          <p14:tracePt t="178555" x="6899275" y="1982788"/>
          <p14:tracePt t="178590" x="6881813" y="1982788"/>
          <p14:tracePt t="178604" x="6873875" y="1982788"/>
          <p14:tracePt t="178647" x="6864350" y="1982788"/>
          <p14:tracePt t="178676" x="6864350" y="1992313"/>
          <p14:tracePt t="178682" x="6856413" y="1992313"/>
          <p14:tracePt t="178711" x="6856413" y="2000250"/>
          <p14:tracePt t="178740" x="6846888" y="2000250"/>
          <p14:tracePt t="178748" x="6838950" y="2009775"/>
          <p14:tracePt t="178754" x="6838950" y="2017713"/>
          <p14:tracePt t="178761" x="6829425" y="2027238"/>
          <p14:tracePt t="178775" x="6821488" y="2027238"/>
          <p14:tracePt t="178789" x="6811963" y="2035175"/>
          <p14:tracePt t="178804" x="6811963" y="2052638"/>
          <p14:tracePt t="178812" x="6804025" y="2052638"/>
          <p14:tracePt t="178832" x="6794500" y="2062163"/>
          <p14:tracePt t="178840" x="6786563" y="2062163"/>
          <p14:tracePt t="178854" x="6786563" y="2070100"/>
          <p14:tracePt t="178861" x="6777038" y="2070100"/>
          <p14:tracePt t="178875" x="6769100" y="2070100"/>
          <p14:tracePt t="178898" x="6759575" y="2070100"/>
          <p14:tracePt t="178910" x="6751638" y="2070100"/>
          <p14:tracePt t="178925" x="6751638" y="2079625"/>
          <p14:tracePt t="178948" x="6742113" y="2079625"/>
          <p14:tracePt t="178960" x="6742113" y="2087563"/>
          <p14:tracePt t="178997" x="6742113" y="2097088"/>
          <p14:tracePt t="179010" x="6751638" y="2097088"/>
          <p14:tracePt t="179025" x="6759575" y="2097088"/>
          <p14:tracePt t="179047" x="6769100" y="2097088"/>
          <p14:tracePt t="179060" x="6777038" y="2097088"/>
          <p14:tracePt t="179125" x="6786563" y="2097088"/>
          <p14:tracePt t="179153" x="6794500" y="2097088"/>
          <p14:tracePt t="179196" x="6804025" y="2097088"/>
          <p14:tracePt t="179202" x="6811963" y="2097088"/>
          <p14:tracePt t="179210" x="6821488" y="2097088"/>
          <p14:tracePt t="179218" x="6829425" y="2097088"/>
          <p14:tracePt t="179224" x="6838950" y="2097088"/>
          <p14:tracePt t="179232" x="6846888" y="2097088"/>
          <p14:tracePt t="179247" x="6856413" y="2097088"/>
          <p14:tracePt t="179253" x="6864350" y="2097088"/>
          <p14:tracePt t="179267" x="6873875" y="2097088"/>
          <p14:tracePt t="179282" x="6891338" y="2097088"/>
          <p14:tracePt t="179317" x="6899275" y="2097088"/>
          <p14:tracePt t="179332" x="6908800" y="2097088"/>
          <p14:tracePt t="179366" x="6916738" y="2097088"/>
          <p14:tracePt t="179388" x="6926263" y="2097088"/>
          <p14:tracePt t="179423" x="6934200" y="2097088"/>
          <p14:tracePt t="179573" x="6916738" y="2105025"/>
          <p14:tracePt t="179587" x="6908800" y="2105025"/>
          <p14:tracePt t="179595" x="6891338" y="2114550"/>
          <p14:tracePt t="179602" x="6881813" y="2114550"/>
          <p14:tracePt t="179609" x="6864350" y="2114550"/>
          <p14:tracePt t="179616" x="6856413" y="2114550"/>
          <p14:tracePt t="179631" x="6846888" y="2114550"/>
          <p14:tracePt t="179637" x="6838950" y="2114550"/>
          <p14:tracePt t="179651" x="6829425" y="2114550"/>
          <p14:tracePt t="179658" x="6811963" y="2114550"/>
          <p14:tracePt t="179695" x="6804025" y="2114550"/>
          <p14:tracePt t="179708" x="6794500" y="2114550"/>
          <p14:tracePt t="179723" x="6786563" y="2114550"/>
          <p14:tracePt t="179759" x="6777038" y="2114550"/>
          <p14:tracePt t="179794" x="6769100" y="2114550"/>
          <p14:tracePt t="179865" x="6751638" y="2114550"/>
          <p14:tracePt t="179880" x="6751638" y="2105025"/>
          <p14:tracePt t="179895" x="6742113" y="2105025"/>
          <p14:tracePt t="179980" x="6734175" y="2105025"/>
          <p14:tracePt t="180107" x="6742113" y="2105025"/>
          <p14:tracePt t="180114" x="6759575" y="2105025"/>
          <p14:tracePt t="180121" x="6769100" y="2105025"/>
          <p14:tracePt t="180130" x="6777038" y="2105025"/>
          <p14:tracePt t="180136" x="6786563" y="2105025"/>
          <p14:tracePt t="180150" x="6804025" y="2105025"/>
          <p14:tracePt t="180158" x="6811963" y="2105025"/>
          <p14:tracePt t="180165" x="6821488" y="2105025"/>
          <p14:tracePt t="180171" x="6829425" y="2105025"/>
          <p14:tracePt t="180180" x="6838950" y="2105025"/>
          <p14:tracePt t="180193" x="6846888" y="2105025"/>
          <p14:tracePt t="180207" x="6856413" y="2105025"/>
          <p14:tracePt t="180236" x="6864350" y="2105025"/>
          <p14:tracePt t="180250" x="6873875" y="2105025"/>
          <p14:tracePt t="180265" x="6881813" y="2105025"/>
          <p14:tracePt t="180279" x="6891338" y="2105025"/>
          <p14:tracePt t="180300" x="6899275" y="2105025"/>
          <p14:tracePt t="180336" x="6908800" y="2097088"/>
          <p14:tracePt t="180349" x="6916738" y="2097088"/>
          <p14:tracePt t="180371" x="6926263" y="2097088"/>
          <p14:tracePt t="180435" x="6934200" y="2087563"/>
          <p14:tracePt t="180457" x="6943725" y="2087563"/>
          <p14:tracePt t="180492" x="6951663" y="2087563"/>
          <p14:tracePt t="180520" x="6961188" y="2087563"/>
          <p14:tracePt t="180556" x="6969125" y="2087563"/>
          <p14:tracePt t="180628" x="6978650" y="2087563"/>
          <p14:tracePt t="180763" x="6978650" y="2097088"/>
          <p14:tracePt t="180791" x="6961188" y="2097088"/>
          <p14:tracePt t="180806" x="6951663" y="2097088"/>
          <p14:tracePt t="180813" x="6934200" y="2097088"/>
          <p14:tracePt t="180828" x="6926263" y="2097088"/>
          <p14:tracePt t="180848" x="6916738" y="2097088"/>
          <p14:tracePt t="180856" x="6908800" y="2097088"/>
          <p14:tracePt t="180878" x="6899275" y="2097088"/>
          <p14:tracePt t="180913" x="6891338" y="2097088"/>
          <p14:tracePt t="180934" x="6873875" y="2097088"/>
          <p14:tracePt t="180969" x="6864350" y="2097088"/>
          <p14:tracePt t="180983" x="6856413" y="2097088"/>
          <p14:tracePt t="181005" x="6846888" y="2097088"/>
          <p14:tracePt t="181013" x="6838950" y="2097088"/>
          <p14:tracePt t="181026" x="6829425" y="2105025"/>
          <p14:tracePt t="181048" x="6811963" y="2105025"/>
          <p14:tracePt t="181083" x="6804025" y="2105025"/>
          <p14:tracePt t="181112" x="6794500" y="2105025"/>
          <p14:tracePt t="181140" x="6786563" y="2105025"/>
          <p14:tracePt t="181205" x="6777038" y="2105025"/>
          <p14:tracePt t="181342" x="6786563" y="2105025"/>
          <p14:tracePt t="181346" x="6794500" y="2105025"/>
          <p14:tracePt t="181353" x="6804025" y="2105025"/>
          <p14:tracePt t="181362" x="6821488" y="2105025"/>
          <p14:tracePt t="181376" x="6838950" y="2105025"/>
          <p14:tracePt t="181382" x="6838950" y="2097088"/>
          <p14:tracePt t="181398" x="6846888" y="2097088"/>
          <p14:tracePt t="181404" x="6856413" y="2097088"/>
          <p14:tracePt t="181433" x="6864350" y="2097088"/>
          <p14:tracePt t="181447" x="6873875" y="2097088"/>
          <p14:tracePt t="181462" x="6881813" y="2097088"/>
          <p14:tracePt t="181475" x="6891338" y="2097088"/>
          <p14:tracePt t="181489" x="6899275" y="2097088"/>
          <p14:tracePt t="181518" x="6908800" y="2097088"/>
          <p14:tracePt t="181532" x="6916738" y="2097088"/>
          <p14:tracePt t="181547" x="6926263" y="2087563"/>
          <p14:tracePt t="181582" x="6934200" y="2087563"/>
          <p14:tracePt t="181604" x="6951663" y="2087563"/>
          <p14:tracePt t="181660" x="6961188" y="2087563"/>
          <p14:tracePt t="181696" x="6969125" y="2087563"/>
          <p14:tracePt t="181760" x="6978650" y="2087563"/>
          <p14:tracePt t="181796" x="6986588" y="2087563"/>
          <p14:tracePt t="181860" x="6996113" y="2087563"/>
          <p14:tracePt t="181896" x="7013575" y="2087563"/>
          <p14:tracePt t="181967" x="7021513" y="2087563"/>
          <p14:tracePt t="182102" x="6996113" y="2087563"/>
          <p14:tracePt t="182116" x="6986588" y="2087563"/>
          <p14:tracePt t="182124" x="6978650" y="2087563"/>
          <p14:tracePt t="182131" x="6969125" y="2087563"/>
          <p14:tracePt t="182145" x="6961188" y="2087563"/>
          <p14:tracePt t="182152" x="6951663" y="2087563"/>
          <p14:tracePt t="182166" x="6943725" y="2087563"/>
          <p14:tracePt t="182174" x="6934200" y="2087563"/>
          <p14:tracePt t="182188" x="6926263" y="2087563"/>
          <p14:tracePt t="182209" x="6916738" y="2097088"/>
          <p14:tracePt t="182223" x="6908800" y="2097088"/>
          <p14:tracePt t="182252" x="6899275" y="2097088"/>
          <p14:tracePt t="182266" x="6891338" y="2097088"/>
          <p14:tracePt t="182273" x="6881813" y="2097088"/>
          <p14:tracePt t="182287" x="6873875" y="2097088"/>
          <p14:tracePt t="182302" x="6864350" y="2097088"/>
          <p14:tracePt t="182323" x="6856413" y="2097088"/>
          <p14:tracePt t="182373" x="6846888" y="2097088"/>
          <p14:tracePt t="182387" x="6838950" y="2097088"/>
          <p14:tracePt t="182423" x="6829425" y="2097088"/>
          <p14:tracePt t="182430" x="6811963" y="2097088"/>
          <p14:tracePt t="182445" x="6804025" y="2097088"/>
          <p14:tracePt t="182451" x="6794500" y="2097088"/>
          <p14:tracePt t="182472" x="6786563" y="2097088"/>
          <p14:tracePt t="182480" x="6777038" y="2097088"/>
          <p14:tracePt t="182487" x="6769100" y="2097088"/>
          <p14:tracePt t="182508" x="6751638" y="2097088"/>
          <p14:tracePt t="182530" x="6742113" y="2097088"/>
          <p14:tracePt t="182551" x="6734175" y="2097088"/>
          <p14:tracePt t="182580" x="6724650" y="2097088"/>
          <p14:tracePt t="182686" x="6734175" y="2105025"/>
          <p14:tracePt t="182694" x="6751638" y="2105025"/>
          <p14:tracePt t="182700" x="6769100" y="2105025"/>
          <p14:tracePt t="182708" x="6786563" y="2105025"/>
          <p14:tracePt t="182714" x="6794500" y="2105025"/>
          <p14:tracePt t="182722" x="6804025" y="2105025"/>
          <p14:tracePt t="182729" x="6821488" y="2105025"/>
          <p14:tracePt t="182736" x="6838950" y="2105025"/>
          <p14:tracePt t="182745" x="6846888" y="2105025"/>
          <p14:tracePt t="182750" x="6856413" y="2105025"/>
          <p14:tracePt t="182757" x="6864350" y="2105025"/>
          <p14:tracePt t="182764" x="6873875" y="2105025"/>
          <p14:tracePt t="182772" x="6881813" y="2105025"/>
          <p14:tracePt t="182786" x="6899275" y="2105025"/>
          <p14:tracePt t="182800" x="6908800" y="2105025"/>
          <p14:tracePt t="182829" x="6916738" y="2105025"/>
          <p14:tracePt t="182844" x="6926263" y="2105025"/>
          <p14:tracePt t="182857" x="6934200" y="2105025"/>
          <p14:tracePt t="182894" x="6943725" y="2105025"/>
          <p14:tracePt t="182907" x="6951663" y="2105025"/>
          <p14:tracePt t="182914" x="6951663" y="2097088"/>
          <p14:tracePt t="182936" x="6961188" y="2097088"/>
          <p14:tracePt t="182949" x="6961188" y="2087563"/>
          <p14:tracePt t="182962" x="6969125" y="2087563"/>
          <p14:tracePt t="182971" x="6978650" y="2087563"/>
          <p14:tracePt t="183035" x="6986588" y="2087563"/>
          <p14:tracePt t="183049" x="6986588" y="2079625"/>
          <p14:tracePt t="183057" x="6996113" y="2079625"/>
          <p14:tracePt t="183079" x="7004050" y="2079625"/>
          <p14:tracePt t="183114" x="7013575" y="2079625"/>
          <p14:tracePt t="183135" x="7021513" y="2079625"/>
          <p14:tracePt t="183163" x="7031038" y="2079625"/>
          <p14:tracePt t="183192" x="7038975" y="2079625"/>
          <p14:tracePt t="183214" x="7048500" y="2079625"/>
          <p14:tracePt t="183270" x="7056438" y="2079625"/>
          <p14:tracePt t="183306" x="7065963" y="2079625"/>
          <p14:tracePt t="183377" x="7073900" y="2079625"/>
          <p14:tracePt t="183385" x="7073900" y="2087563"/>
          <p14:tracePt t="183420" x="7073900" y="2097088"/>
          <p14:tracePt t="183456" x="7073900" y="2105025"/>
          <p14:tracePt t="183498" x="7065963" y="2105025"/>
          <p14:tracePt t="183506" x="7056438" y="2105025"/>
          <p14:tracePt t="183520" x="7056438" y="2114550"/>
          <p14:tracePt t="183528" x="7048500" y="2114550"/>
          <p14:tracePt t="183534" x="7038975" y="2114550"/>
          <p14:tracePt t="183541" x="7031038" y="2114550"/>
          <p14:tracePt t="183556" x="7021513" y="2114550"/>
          <p14:tracePt t="183563" x="7013575" y="2114550"/>
          <p14:tracePt t="183579" x="7004050" y="2114550"/>
          <p14:tracePt t="183591" x="6996113" y="2114550"/>
          <p14:tracePt t="183605" x="6986588" y="2114550"/>
          <p14:tracePt t="183641" x="6978650" y="2114550"/>
          <p14:tracePt t="183662" x="6969125" y="2114550"/>
          <p14:tracePt t="183698" x="6961188" y="2114550"/>
          <p14:tracePt t="183726" x="6951663" y="2114550"/>
          <p14:tracePt t="183755" x="6943725" y="2114550"/>
          <p14:tracePt t="183798" x="6934200" y="2114550"/>
          <p14:tracePt t="183812" x="6926263" y="2114550"/>
          <p14:tracePt t="183833" x="6916738" y="2114550"/>
          <p14:tracePt t="183876" x="6908800" y="2114550"/>
          <p14:tracePt t="183898" x="6899275" y="2114550"/>
          <p14:tracePt t="183919" x="6891338" y="2114550"/>
          <p14:tracePt t="183933" x="6881813" y="2114550"/>
          <p14:tracePt t="183947" x="6873875" y="2114550"/>
          <p14:tracePt t="183976" x="6873875" y="2122488"/>
          <p14:tracePt t="183983" x="6864350" y="2122488"/>
          <p14:tracePt t="184004" x="6856413" y="2122488"/>
          <p14:tracePt t="184040" x="6846888" y="2122488"/>
          <p14:tracePt t="184075" x="6829425" y="2122488"/>
          <p14:tracePt t="184147" x="6838950" y="2122488"/>
          <p14:tracePt t="184160" x="6846888" y="2105025"/>
          <p14:tracePt t="185052" x="6856413" y="2105025"/>
          <p14:tracePt t="185066" x="6864350" y="2105025"/>
          <p14:tracePt t="185080" x="6873875" y="2105025"/>
          <p14:tracePt t="185095" x="6881813" y="2105025"/>
          <p14:tracePt t="185108" x="6891338" y="2105025"/>
          <p14:tracePt t="185123" x="6899275" y="2105025"/>
          <p14:tracePt t="185137" x="6916738" y="2105025"/>
          <p14:tracePt t="185158" x="6926263" y="2105025"/>
          <p14:tracePt t="185165" x="6926263" y="2114550"/>
          <p14:tracePt t="185173" x="6934200" y="2114550"/>
          <p14:tracePt t="185195" x="6943725" y="2114550"/>
          <p14:tracePt t="185222" x="6951663" y="2114550"/>
          <p14:tracePt t="185230" x="6961188" y="2114550"/>
          <p14:tracePt t="185251" x="6978650" y="2114550"/>
          <p14:tracePt t="185272" x="6986588" y="2114550"/>
          <p14:tracePt t="185301" x="6996113" y="2114550"/>
          <p14:tracePt t="185316" x="7004050" y="2114550"/>
          <p14:tracePt t="185344" x="7013575" y="2114550"/>
          <p14:tracePt t="185358" x="7021513" y="2114550"/>
          <p14:tracePt t="185372" x="7031038" y="2114550"/>
          <p14:tracePt t="185386" x="7038975" y="2114550"/>
          <p14:tracePt t="185394" x="7048500" y="2114550"/>
          <p14:tracePt t="185415" x="7056438" y="2114550"/>
          <p14:tracePt t="185422" x="7065963" y="2114550"/>
          <p14:tracePt t="185436" x="7073900" y="2114550"/>
          <p14:tracePt t="185458" x="7083425" y="2114550"/>
          <p14:tracePt t="185465" x="7100888" y="2114550"/>
          <p14:tracePt t="185472" x="7108825" y="2105025"/>
          <p14:tracePt t="185480" x="7118350" y="2105025"/>
          <p14:tracePt t="185486" x="7126288" y="2105025"/>
          <p14:tracePt t="185500" x="7135813" y="2105025"/>
          <p14:tracePt t="185508" x="7143750" y="2105025"/>
          <p14:tracePt t="185515" x="7153275" y="2105025"/>
          <p14:tracePt t="185536" x="7170738" y="2105025"/>
          <p14:tracePt t="185557" x="7178675" y="2105025"/>
          <p14:tracePt t="185564" x="7188200" y="2105025"/>
          <p14:tracePt t="185572" x="7196138" y="2105025"/>
          <p14:tracePt t="185586" x="7205663" y="2105025"/>
          <p14:tracePt t="185594" x="7213600" y="2105025"/>
          <p14:tracePt t="185600" x="7231063" y="2105025"/>
          <p14:tracePt t="185607" x="7240588" y="2105025"/>
          <p14:tracePt t="185614" x="7248525" y="2105025"/>
          <p14:tracePt t="185628" x="7258050" y="2105025"/>
          <p14:tracePt t="185636" x="7265988" y="2105025"/>
          <p14:tracePt t="185644" x="7275513" y="2105025"/>
          <p14:tracePt t="185650" x="7283450" y="2105025"/>
          <p14:tracePt t="185657" x="7292975" y="2105025"/>
          <p14:tracePt t="185664" x="7300913" y="2105025"/>
          <p14:tracePt t="185671" x="7310438" y="2105025"/>
          <p14:tracePt t="185678" x="7318375" y="2105025"/>
          <p14:tracePt t="185695" x="7335838" y="2114550"/>
          <p14:tracePt t="185699" x="7345363" y="2114550"/>
          <p14:tracePt t="185713" x="7362825" y="2114550"/>
          <p14:tracePt t="185721" x="7370763" y="2114550"/>
          <p14:tracePt t="185728" x="7380288" y="2114550"/>
          <p14:tracePt t="185735" x="7388225" y="2114550"/>
          <p14:tracePt t="185744" x="7397750" y="2114550"/>
          <p14:tracePt t="185749" x="7405688" y="2114550"/>
          <p14:tracePt t="185757" x="7415213" y="2114550"/>
          <p14:tracePt t="185764" x="7423150" y="2122488"/>
          <p14:tracePt t="185771" x="7440613" y="2122488"/>
          <p14:tracePt t="185778" x="7450138" y="2122488"/>
          <p14:tracePt t="185785" x="7458075" y="2122488"/>
          <p14:tracePt t="185793" x="7475538" y="2122488"/>
          <p14:tracePt t="185799" x="7493000" y="2122488"/>
          <p14:tracePt t="185806" x="7502525" y="2122488"/>
          <p14:tracePt t="185813" x="7519988" y="2122488"/>
          <p14:tracePt t="186205" x="7562850" y="2122488"/>
          <p14:tracePt t="186212" x="7624763" y="2139950"/>
          <p14:tracePt t="186220" x="7667625" y="2139950"/>
          <p14:tracePt t="186227" x="7729538" y="2149475"/>
          <p14:tracePt t="186234" x="7764463" y="2149475"/>
          <p14:tracePt t="186241" x="7807325" y="2157413"/>
          <p14:tracePt t="186248" x="7824788" y="2166938"/>
          <p14:tracePt t="186255" x="7851775" y="2166938"/>
          <p14:tracePt t="186263" x="7877175" y="2174875"/>
          <p14:tracePt t="186270" x="7886700" y="2174875"/>
          <p14:tracePt t="186278" x="7894638" y="2174875"/>
          <p14:tracePt t="186284" x="7904163" y="2174875"/>
          <p14:tracePt t="186298" x="7912100" y="2174875"/>
          <p14:tracePt t="186305" x="7921625" y="2174875"/>
          <p14:tracePt t="186313" x="7939088" y="2174875"/>
          <p14:tracePt t="186319" x="7947025" y="2184400"/>
          <p14:tracePt t="186328" x="7964488" y="2184400"/>
          <p14:tracePt t="186333" x="7981950" y="2192338"/>
          <p14:tracePt t="186341" x="7999413" y="2192338"/>
          <p14:tracePt t="186348" x="8034338" y="2209800"/>
          <p14:tracePt t="186355" x="8061325" y="2219325"/>
          <p14:tracePt t="186363" x="8069263" y="2227263"/>
          <p14:tracePt t="186369" x="8096250" y="2236788"/>
          <p14:tracePt t="186377" x="8113713" y="2236788"/>
          <p14:tracePt t="186383" x="8121650" y="2236788"/>
          <p14:tracePt t="186390" x="8131175" y="2236788"/>
          <p14:tracePt t="186399" x="8139113" y="2244725"/>
          <p14:tracePt t="186427" x="8148638" y="2254250"/>
          <p14:tracePt t="186440" x="8166100" y="2254250"/>
          <p14:tracePt t="186469" x="8174038" y="2279650"/>
          <p14:tracePt t="186477" x="8191500" y="2289175"/>
          <p14:tracePt t="186483" x="8201025" y="2289175"/>
          <p14:tracePt t="186490" x="8201025" y="2306638"/>
          <p14:tracePt t="186497" x="8208963" y="2324100"/>
          <p14:tracePt t="186505" x="8235950" y="2341563"/>
          <p14:tracePt t="186512" x="8243888" y="2366963"/>
          <p14:tracePt t="186519" x="8261350" y="2384425"/>
          <p14:tracePt t="186528" x="8270875" y="2401888"/>
          <p14:tracePt t="186533" x="8288338" y="2428875"/>
          <p14:tracePt t="186540" x="8288338" y="2446338"/>
          <p14:tracePt t="186547" x="8296275" y="2471738"/>
          <p14:tracePt t="186555" x="8323263" y="2498725"/>
          <p14:tracePt t="186563" x="8331200" y="2524125"/>
          <p14:tracePt t="186568" x="8340725" y="2541588"/>
          <p14:tracePt t="186578" x="8340725" y="2551113"/>
          <p14:tracePt t="186583" x="8348663" y="2559050"/>
          <p14:tracePt t="186590" x="8348663" y="2568575"/>
          <p14:tracePt t="186597" x="8358188" y="2576513"/>
          <p14:tracePt t="186605" x="8358188" y="2593975"/>
          <p14:tracePt t="186619" x="8358188" y="2603500"/>
          <p14:tracePt t="186628" x="8358188" y="2611438"/>
          <p14:tracePt t="186633" x="8358188" y="2620963"/>
          <p14:tracePt t="186647" x="8358188" y="2628900"/>
          <p14:tracePt t="186655" x="8358188" y="2638425"/>
          <p14:tracePt t="186661" x="8358188" y="2655888"/>
          <p14:tracePt t="186668" x="8358188" y="2673350"/>
          <p14:tracePt t="186678" x="8358188" y="2690813"/>
          <p14:tracePt t="186682" x="8358188" y="2708275"/>
          <p14:tracePt t="186690" x="8358188" y="2725738"/>
          <p14:tracePt t="186697" x="8366125" y="2752725"/>
          <p14:tracePt t="186704" x="8366125" y="2770188"/>
          <p14:tracePt t="186711" x="8366125" y="2787650"/>
          <p14:tracePt t="186718" x="8366125" y="2822575"/>
          <p14:tracePt t="186728" x="8366125" y="2840038"/>
          <p14:tracePt t="186733" x="8366125" y="2857500"/>
          <p14:tracePt t="186740" x="8366125" y="2874963"/>
          <p14:tracePt t="186746" x="8366125" y="2900363"/>
          <p14:tracePt t="186754" x="8366125" y="2917825"/>
          <p14:tracePt t="186761" x="8366125" y="2935288"/>
          <p14:tracePt t="186768" x="8366125" y="2952750"/>
          <p14:tracePt t="186776" x="8366125" y="2979738"/>
          <p14:tracePt t="186783" x="8366125" y="2997200"/>
          <p14:tracePt t="186790" x="8366125" y="3022600"/>
          <p14:tracePt t="186796" x="8366125" y="3049588"/>
          <p14:tracePt t="186804" x="8366125" y="3074988"/>
          <p14:tracePt t="186811" x="8366125" y="3092450"/>
          <p14:tracePt t="186818" x="8366125" y="3136900"/>
          <p14:tracePt t="186827" x="8366125" y="3154363"/>
          <p14:tracePt t="186832" x="8366125" y="3171825"/>
          <p14:tracePt t="186840" x="8366125" y="3206750"/>
          <p14:tracePt t="186846" x="8366125" y="3241675"/>
          <p14:tracePt t="186854" x="8366125" y="3259138"/>
          <p14:tracePt t="186861" x="8366125" y="3294063"/>
          <p14:tracePt t="186868" x="8366125" y="3336925"/>
          <p14:tracePt t="186877" x="8366125" y="3371850"/>
          <p14:tracePt t="186882" x="8366125" y="3406775"/>
          <p14:tracePt t="186889" x="8366125" y="3424238"/>
          <p14:tracePt t="186897" x="8366125" y="3468688"/>
          <p14:tracePt t="186903" x="8366125" y="3494088"/>
          <p14:tracePt t="186911" x="8366125" y="3521075"/>
          <p14:tracePt t="186918" x="8366125" y="3546475"/>
          <p14:tracePt t="186926" x="8366125" y="3563938"/>
          <p14:tracePt t="186932" x="8366125" y="3581400"/>
          <p14:tracePt t="186939" x="8358188" y="3590925"/>
          <p14:tracePt t="186954" x="8358188" y="3625850"/>
          <p14:tracePt t="187396" x="8358188" y="3633788"/>
          <p14:tracePt t="187402" x="8358188" y="3643313"/>
          <p14:tracePt t="187416" x="8358188" y="3651250"/>
          <p14:tracePt t="187424" x="8366125" y="3668713"/>
          <p14:tracePt t="187439" x="8375650" y="3678238"/>
          <p14:tracePt t="187446" x="8375650" y="3695700"/>
          <p14:tracePt t="187452" x="8375650" y="3703638"/>
          <p14:tracePt t="187461" x="8375650" y="3713163"/>
          <p14:tracePt t="187466" x="8375650" y="3721100"/>
          <p14:tracePt t="187473" x="8375650" y="3730625"/>
          <p14:tracePt t="187480" x="8375650" y="3748088"/>
          <p14:tracePt t="187487" x="8375650" y="3756025"/>
          <p14:tracePt t="187495" x="8375650" y="3765550"/>
          <p14:tracePt t="187502" x="8375650" y="3773488"/>
          <p14:tracePt t="187516" x="8375650" y="3790950"/>
          <p14:tracePt t="187530" x="8375650" y="3808413"/>
          <p14:tracePt t="187538" x="8375650" y="3825875"/>
          <p14:tracePt t="187545" x="8366125" y="3825875"/>
          <p14:tracePt t="187552" x="8358188" y="3843338"/>
          <p14:tracePt t="187560" x="8358188" y="3852863"/>
          <p14:tracePt t="187566" x="8348663" y="3860800"/>
          <p14:tracePt t="187574" x="8331200" y="3870325"/>
          <p14:tracePt t="187580" x="8313738" y="3895725"/>
          <p14:tracePt t="187587" x="8305800" y="3905250"/>
          <p14:tracePt t="187595" x="8288338" y="3905250"/>
          <p14:tracePt t="187601" x="8278813" y="3913188"/>
          <p14:tracePt t="187610" x="8278813" y="3922713"/>
          <p14:tracePt t="187615" x="8270875" y="3930650"/>
          <p14:tracePt t="187623" x="8261350" y="3930650"/>
          <p14:tracePt t="187630" x="8253413" y="3930650"/>
          <p14:tracePt t="187637" x="8253413" y="3940175"/>
          <p14:tracePt t="187645" x="8243888" y="3940175"/>
          <p14:tracePt t="187652" x="8235950" y="3948113"/>
          <p14:tracePt t="187661" x="8226425" y="3948113"/>
          <p14:tracePt t="187665" x="8218488" y="3957638"/>
          <p14:tracePt t="187674" x="8218488" y="3965575"/>
          <p14:tracePt t="187680" x="8201025" y="3975100"/>
          <p14:tracePt t="187687" x="8201025" y="3983038"/>
          <p14:tracePt t="187694" x="8191500" y="3983038"/>
          <p14:tracePt t="187701" x="8183563" y="3992563"/>
          <p14:tracePt t="187709" x="8183563" y="4000500"/>
          <p14:tracePt t="187715" x="8156575" y="4010025"/>
          <p14:tracePt t="187723" x="8148638" y="4010025"/>
          <p14:tracePt t="187730" x="8139113" y="4044950"/>
          <p14:tracePt t="187738" x="8131175" y="4044950"/>
          <p14:tracePt t="187744" x="8121650" y="4052888"/>
          <p14:tracePt t="187751" x="8113713" y="4070350"/>
          <p14:tracePt t="187759" x="8104188" y="4079875"/>
          <p14:tracePt t="187766" x="8086725" y="4079875"/>
          <p14:tracePt t="187773" x="8086725" y="4087813"/>
          <p14:tracePt t="187780" x="8078788" y="4105275"/>
          <p14:tracePt t="187787" x="8061325" y="4114800"/>
          <p14:tracePt t="187796" x="8051800" y="4124325"/>
          <p14:tracePt t="187801" x="8051800" y="4132263"/>
          <p14:tracePt t="187809" x="8034338" y="4141788"/>
          <p14:tracePt t="187815" x="8008938" y="4159250"/>
          <p14:tracePt t="187822" x="7999413" y="4176713"/>
          <p14:tracePt t="187830" x="7981950" y="4194175"/>
          <p14:tracePt t="187837" x="7964488" y="4211638"/>
          <p14:tracePt t="187845" x="7939088" y="4211638"/>
          <p14:tracePt t="187851" x="7921625" y="4229100"/>
          <p14:tracePt t="187858" x="7912100" y="4237038"/>
          <p14:tracePt t="187865" x="7894638" y="4264025"/>
          <p14:tracePt t="187872" x="7877175" y="4271963"/>
          <p14:tracePt t="187880" x="7851775" y="4289425"/>
          <p14:tracePt t="187896" x="7834313" y="4298950"/>
          <p14:tracePt t="187901" x="7816850" y="4316413"/>
          <p14:tracePt t="187910" x="7807325" y="4324350"/>
          <p14:tracePt t="187915" x="7799388" y="4333875"/>
          <p14:tracePt t="187922" x="7781925" y="4341813"/>
          <p14:tracePt t="187929" x="7764463" y="4351338"/>
          <p14:tracePt t="187937" x="7764463" y="4359275"/>
          <p14:tracePt t="187944" x="7754938" y="4359275"/>
          <p14:tracePt t="187950" x="7737475" y="4376738"/>
          <p14:tracePt t="187965" x="7729538" y="4386263"/>
          <p14:tracePt t="187972" x="7712075" y="4386263"/>
          <p14:tracePt t="187986" x="7702550" y="4403725"/>
          <p14:tracePt t="187995" x="7694613" y="4403725"/>
          <p14:tracePt t="188000" x="7694613" y="4411663"/>
          <p14:tracePt t="188010" x="7685088" y="4411663"/>
          <p14:tracePt t="188015" x="7677150" y="4411663"/>
          <p14:tracePt t="188022" x="7667625" y="4411663"/>
          <p14:tracePt t="188029" x="7667625" y="4421188"/>
          <p14:tracePt t="188045" x="7650163" y="4421188"/>
          <p14:tracePt t="188050" x="7642225" y="4421188"/>
          <p14:tracePt t="188065" x="7632700" y="4429125"/>
          <p14:tracePt t="188072" x="7624763" y="4429125"/>
          <p14:tracePt t="188086" x="7615238" y="4429125"/>
          <p14:tracePt t="188095" x="7597775" y="4429125"/>
          <p14:tracePt t="188107" x="7589838" y="4429125"/>
          <p14:tracePt t="188115" x="7580313" y="4429125"/>
          <p14:tracePt t="188121" x="7572375" y="4429125"/>
          <p14:tracePt t="188136" x="7562850" y="4429125"/>
          <p14:tracePt t="188144" x="7554913" y="4429125"/>
          <p14:tracePt t="188150" x="7545388" y="4429125"/>
          <p14:tracePt t="188164" x="7537450" y="4429125"/>
          <p14:tracePt t="188171" x="7519988" y="4429125"/>
          <p14:tracePt t="188179" x="7502525" y="4429125"/>
          <p14:tracePt t="188186" x="7493000" y="4429125"/>
          <p14:tracePt t="188195" x="7485063" y="4429125"/>
          <p14:tracePt t="188199" x="7475538" y="4429125"/>
          <p14:tracePt t="188207" x="7467600" y="4429125"/>
          <p14:tracePt t="188215" x="7450138" y="4429125"/>
          <p14:tracePt t="188221" x="7440613" y="4429125"/>
          <p14:tracePt t="188229" x="7432675" y="4429125"/>
          <p14:tracePt t="188236" x="7423150" y="4429125"/>
          <p14:tracePt t="188243" x="7415213" y="4429125"/>
          <p14:tracePt t="188257" x="7405688" y="4429125"/>
          <p14:tracePt t="188264" x="7397750" y="4429125"/>
          <p14:tracePt t="188271" x="7380288" y="4429125"/>
          <p14:tracePt t="188279" x="7370763" y="4429125"/>
          <p14:tracePt t="188286" x="7362825" y="4429125"/>
          <p14:tracePt t="188295" x="7362825" y="4438650"/>
          <p14:tracePt t="188299" x="7345363" y="4438650"/>
          <p14:tracePt t="188309" x="7335838" y="4438650"/>
          <p14:tracePt t="188313" x="7318375" y="4438650"/>
          <p14:tracePt t="188321" x="7310438" y="4438650"/>
          <p14:tracePt t="188329" x="7300913" y="4438650"/>
          <p14:tracePt t="188335" x="7292975" y="4438650"/>
          <p14:tracePt t="188344" x="7283450" y="4438650"/>
          <p14:tracePt t="188350" x="7275513" y="4438650"/>
          <p14:tracePt t="188358" x="7258050" y="4438650"/>
          <p14:tracePt t="188363" x="7240588" y="4438650"/>
          <p14:tracePt t="188370" x="7231063" y="4438650"/>
          <p14:tracePt t="188379" x="7223125" y="4438650"/>
          <p14:tracePt t="188385" x="7213600" y="4438650"/>
          <p14:tracePt t="188394" x="7196138" y="4438650"/>
          <p14:tracePt t="188400" x="7188200" y="4438650"/>
          <p14:tracePt t="188407" x="7178675" y="4438650"/>
          <p14:tracePt t="188413" x="7170738" y="4438650"/>
          <p14:tracePt t="188428" x="7161213" y="4438650"/>
          <p14:tracePt t="188435" x="7153275" y="4438650"/>
          <p14:tracePt t="188456" x="7143750" y="4438650"/>
          <p14:tracePt t="188463" x="7135813" y="4438650"/>
          <p14:tracePt t="188470" x="7126288" y="4438650"/>
          <p14:tracePt t="188485" x="7118350" y="4438650"/>
          <p14:tracePt t="188493" x="7108825" y="4438650"/>
          <p14:tracePt t="188513" x="7100888" y="4438650"/>
          <p14:tracePt t="188520" x="7091363" y="4438650"/>
          <p14:tracePt t="188527" x="7083425" y="4438650"/>
          <p14:tracePt t="188549" x="7073900" y="4438650"/>
          <p14:tracePt t="188556" x="7056438" y="4438650"/>
          <p14:tracePt t="188570" x="7048500" y="4438650"/>
          <p14:tracePt t="188585" x="7038975" y="4438650"/>
          <p14:tracePt t="188598" x="7031038" y="4438650"/>
          <p14:tracePt t="188606" x="7021513" y="4438650"/>
          <p14:tracePt t="188613" x="7013575" y="4438650"/>
          <p14:tracePt t="188635" x="6996113" y="4438650"/>
          <p14:tracePt t="188649" x="6996113" y="4429125"/>
          <p14:tracePt t="188656" x="6986588" y="4429125"/>
          <p14:tracePt t="188670" x="6978650" y="4429125"/>
          <p14:tracePt t="188678" x="6969125" y="4429125"/>
          <p14:tracePt t="188693" x="6969125" y="4421188"/>
          <p14:tracePt t="188706" x="6961188" y="4421188"/>
          <p14:tracePt t="188720" x="6951663" y="4421188"/>
          <p14:tracePt t="188756" x="6934200" y="4421188"/>
          <p14:tracePt t="188778" x="6926263" y="4411663"/>
          <p14:tracePt t="188812" x="6926263" y="4394200"/>
          <p14:tracePt t="188841" x="6916738" y="4394200"/>
          <p14:tracePt t="188877" x="6908800" y="4394200"/>
          <p14:tracePt t="188884" x="6908800" y="4386263"/>
          <p14:tracePt t="188969" x="6916738" y="4386263"/>
          <p14:tracePt t="188990" x="6926263" y="4386263"/>
          <p14:tracePt t="188998" x="6943725" y="4386263"/>
          <p14:tracePt t="189012" x="6951663" y="4386263"/>
          <p14:tracePt t="189019" x="6961188" y="4386263"/>
          <p14:tracePt t="189034" x="6969125" y="4386263"/>
          <p14:tracePt t="189048" x="6978650" y="4386263"/>
          <p14:tracePt t="189055" x="6986588" y="4386263"/>
          <p14:tracePt t="189077" x="7004050" y="4386263"/>
          <p14:tracePt t="189098" x="7013575" y="4386263"/>
          <p14:tracePt t="189112" x="7021513" y="4386263"/>
          <p14:tracePt t="189118" x="7031038" y="4386263"/>
          <p14:tracePt t="189140" x="7038975" y="4386263"/>
          <p14:tracePt t="189155" x="7048500" y="4386263"/>
          <p14:tracePt t="189177" x="7065963" y="4386263"/>
          <p14:tracePt t="189190" x="7073900" y="4386263"/>
          <p14:tracePt t="189212" x="7083425" y="4386263"/>
          <p14:tracePt t="189227" x="7091363" y="4386263"/>
          <p14:tracePt t="189233" x="7100888" y="4386263"/>
          <p14:tracePt t="189268" x="7108825" y="4386263"/>
          <p14:tracePt t="189290" x="7118350" y="4386263"/>
          <p14:tracePt t="189305" x="7126288" y="4386263"/>
          <p14:tracePt t="189318" x="7135813" y="4386263"/>
          <p14:tracePt t="189339" x="7143750" y="4386263"/>
          <p14:tracePt t="189376" x="7143750" y="4376738"/>
          <p14:tracePt t="189389" x="7153275" y="4376738"/>
          <p14:tracePt t="189411" x="7161213" y="4376738"/>
          <p14:tracePt t="189454" x="7170738" y="4376738"/>
          <p14:tracePt t="189461" x="7170738" y="4368800"/>
          <p14:tracePt t="189475" x="7178675" y="4368800"/>
          <p14:tracePt t="189496" x="7188200" y="4359275"/>
          <p14:tracePt t="189518" x="7196138" y="4359275"/>
          <p14:tracePt t="189532" x="7196138" y="4351338"/>
          <p14:tracePt t="189539" x="7205663" y="4351338"/>
          <p14:tracePt t="189561" x="7213600" y="4351338"/>
          <p14:tracePt t="189603" x="7223125" y="4333875"/>
          <p14:tracePt t="189625" x="7231063" y="4333875"/>
          <p14:tracePt t="189639" x="7231063" y="4324350"/>
          <p14:tracePt t="189667" x="7240588" y="4324350"/>
          <p14:tracePt t="189681" x="7258050" y="4324350"/>
          <p14:tracePt t="189725" x="7265988" y="4324350"/>
          <p14:tracePt t="189760" x="7275513" y="4324350"/>
          <p14:tracePt t="189788" x="7283450" y="4324350"/>
          <p14:tracePt t="189860" x="7292975" y="4324350"/>
          <p14:tracePt t="189888" x="7300913" y="4324350"/>
          <p14:tracePt t="189895" x="7300913" y="4341813"/>
          <p14:tracePt t="189931" x="7300913" y="4351338"/>
          <p14:tracePt t="189938" x="7300913" y="4359275"/>
          <p14:tracePt t="189946" x="7300913" y="4368800"/>
          <p14:tracePt t="189959" x="7300913" y="4376738"/>
          <p14:tracePt t="189966" x="7300913" y="4386263"/>
          <p14:tracePt t="189976" x="7292975" y="4386263"/>
          <p14:tracePt t="189996" x="7283450" y="4403725"/>
          <p14:tracePt t="190010" x="7283450" y="4411663"/>
          <p14:tracePt t="190016" x="7275513" y="4411663"/>
          <p14:tracePt t="190030" x="7265988" y="4421188"/>
          <p14:tracePt t="190045" x="7248525" y="4421188"/>
          <p14:tracePt t="190052" x="7240588" y="4421188"/>
          <p14:tracePt t="190060" x="7231063" y="4429125"/>
          <p14:tracePt t="190066" x="7223125" y="4429125"/>
          <p14:tracePt t="190080" x="7213600" y="4429125"/>
          <p14:tracePt t="190095" x="7205663" y="4429125"/>
          <p14:tracePt t="190102" x="7196138" y="4429125"/>
          <p14:tracePt t="190116" x="7188200" y="4429125"/>
          <p14:tracePt t="190123" x="7178675" y="4429125"/>
          <p14:tracePt t="190145" x="7170738" y="4429125"/>
          <p14:tracePt t="190165" x="7161213" y="4429125"/>
          <p14:tracePt t="190173" x="7153275" y="4429125"/>
          <p14:tracePt t="190187" x="7143750" y="4429125"/>
          <p14:tracePt t="190209" x="7135813" y="4429125"/>
          <p14:tracePt t="190216" x="7118350" y="4429125"/>
          <p14:tracePt t="190251" x="7108825" y="4429125"/>
          <p14:tracePt t="190273" x="7100888" y="4429125"/>
          <p14:tracePt t="190301" x="7091363" y="4429125"/>
          <p14:tracePt t="190308" x="7091363" y="4421188"/>
          <p14:tracePt t="190316" x="7083425" y="4421188"/>
          <p14:tracePt t="190337" x="7073900" y="4421188"/>
          <p14:tracePt t="190358" x="7056438" y="4421188"/>
          <p14:tracePt t="190379" x="7048500" y="4411663"/>
          <p14:tracePt t="190394" x="7038975" y="4411663"/>
          <p14:tracePt t="190408" x="7031038" y="4411663"/>
          <p14:tracePt t="190415" x="7031038" y="4394200"/>
          <p14:tracePt t="190432" x="7021513" y="4394200"/>
          <p14:tracePt t="190451" x="7013575" y="4394200"/>
          <p14:tracePt t="190487" x="6996113" y="4394200"/>
          <p14:tracePt t="190522" x="6986588" y="4394200"/>
          <p14:tracePt t="190593" x="6978650" y="4394200"/>
          <p14:tracePt t="190629" x="6969125" y="4394200"/>
          <p14:tracePt t="190658" x="6961188" y="4394200"/>
          <p14:tracePt t="190793" x="6978650" y="4403725"/>
          <p14:tracePt t="190808" x="7004050" y="4403725"/>
          <p14:tracePt t="190815" x="7021513" y="4411663"/>
          <p14:tracePt t="190828" x="7038975" y="4411663"/>
          <p14:tracePt t="190836" x="7048500" y="4411663"/>
          <p14:tracePt t="190844" x="7056438" y="4411663"/>
          <p14:tracePt t="190850" x="7073900" y="4411663"/>
          <p14:tracePt t="190865" x="7083425" y="4411663"/>
          <p14:tracePt t="190872" x="7100888" y="4411663"/>
          <p14:tracePt t="190886" x="7108825" y="4411663"/>
          <p14:tracePt t="190895" x="7118350" y="4411663"/>
          <p14:tracePt t="190914" x="7135813" y="4403725"/>
          <p14:tracePt t="190921" x="7143750" y="4403725"/>
          <p14:tracePt t="190950" x="7153275" y="4403725"/>
          <p14:tracePt t="190964" x="7161213" y="4394200"/>
          <p14:tracePt t="190978" x="7170738" y="4394200"/>
          <p14:tracePt t="191000" x="7170738" y="4386263"/>
          <p14:tracePt t="191008" x="7178675" y="4386263"/>
          <p14:tracePt t="191021" x="7188200" y="4386263"/>
          <p14:tracePt t="191043" x="7196138" y="4386263"/>
          <p14:tracePt t="191059" x="7205663" y="4386263"/>
          <p14:tracePt t="191093" x="7213600" y="4386263"/>
          <p14:tracePt t="191157" x="7223125" y="4386263"/>
          <p14:tracePt t="191641" x="7231063" y="4386263"/>
          <p14:tracePt t="191662" x="7240588" y="4376738"/>
          <p14:tracePt t="191668" x="7248525" y="4376738"/>
          <p14:tracePt t="191675" x="7258050" y="4376738"/>
          <p14:tracePt t="191698" x="7265988" y="4376738"/>
          <p14:tracePt t="191705" x="7283450" y="4376738"/>
          <p14:tracePt t="191712" x="7300913" y="4368800"/>
          <p14:tracePt t="191719" x="7318375" y="4368800"/>
          <p14:tracePt t="191726" x="7335838" y="4368800"/>
          <p14:tracePt t="191734" x="7370763" y="4368800"/>
          <p14:tracePt t="191741" x="7388225" y="4368800"/>
          <p14:tracePt t="191748" x="7405688" y="4368800"/>
          <p14:tracePt t="191755" x="7423150" y="4368800"/>
          <p14:tracePt t="191762" x="7450138" y="4368800"/>
          <p14:tracePt t="191769" x="7467600" y="4368800"/>
          <p14:tracePt t="191775" x="7475538" y="4368800"/>
          <p14:tracePt t="191783" x="7493000" y="4368800"/>
          <p14:tracePt t="191797" x="7519988" y="4368800"/>
          <p14:tracePt t="191812" x="7537450" y="4368800"/>
          <p14:tracePt t="191818" x="7554913" y="4376738"/>
          <p14:tracePt t="191834" x="7589838" y="4376738"/>
          <p14:tracePt t="191842" x="7597775" y="4376738"/>
          <p14:tracePt t="191847" x="7632700" y="4386263"/>
          <p14:tracePt t="191854" x="7667625" y="4386263"/>
          <p14:tracePt t="191862" x="7694613" y="4394200"/>
          <p14:tracePt t="191868" x="7712075" y="4394200"/>
          <p14:tracePt t="191877" x="7754938" y="4403725"/>
          <p14:tracePt t="191883" x="7781925" y="4403725"/>
          <p14:tracePt t="191893" x="7824788" y="4411663"/>
          <p14:tracePt t="191897" x="7859713" y="4421188"/>
          <p14:tracePt t="191904" x="7886700" y="4421188"/>
          <p14:tracePt t="191911" x="7921625" y="4429125"/>
          <p14:tracePt t="191918" x="7956550" y="4438650"/>
          <p14:tracePt t="191927" x="7974013" y="4438650"/>
          <p14:tracePt t="191933" x="8008938" y="4446588"/>
          <p14:tracePt t="191943" x="8026400" y="4464050"/>
          <p14:tracePt t="191947" x="8043863" y="4464050"/>
          <p14:tracePt t="191955" x="8078788" y="4473575"/>
          <p14:tracePt t="191962" x="8096250" y="4473575"/>
          <p14:tracePt t="191968" x="8113713" y="4481513"/>
          <p14:tracePt t="191976" x="8121650" y="4481513"/>
          <p14:tracePt t="191983" x="8131175" y="4481513"/>
          <p14:tracePt t="191990" x="8148638" y="4491038"/>
          <p14:tracePt t="191997" x="8166100" y="4491038"/>
          <p14:tracePt t="192004" x="8174038" y="4498975"/>
          <p14:tracePt t="192018" x="8183563" y="4498975"/>
          <p14:tracePt t="192027" x="8183563" y="4508500"/>
          <p14:tracePt t="192032" x="8191500" y="4508500"/>
          <p14:tracePt t="192039" x="8201025" y="4508500"/>
          <p14:tracePt t="192068" x="8218488" y="4516438"/>
          <p14:tracePt t="192075" x="8226425" y="4516438"/>
          <p14:tracePt t="192083" x="8226425" y="4533900"/>
          <p14:tracePt t="192097" x="8235950" y="4533900"/>
          <p14:tracePt t="192112" x="8243888" y="4533900"/>
          <p14:tracePt t="192118" x="8243888" y="4543425"/>
          <p14:tracePt t="192126" x="8253413" y="4551363"/>
          <p14:tracePt t="192132" x="8261350" y="4551363"/>
          <p14:tracePt t="192146" x="8270875" y="4560888"/>
          <p14:tracePt t="192161" x="8278813" y="4560888"/>
          <p14:tracePt t="192168" x="8278813" y="4568825"/>
          <p14:tracePt t="192176" x="8288338" y="4578350"/>
          <p14:tracePt t="192182" x="8296275" y="4578350"/>
          <p14:tracePt t="192197" x="8296275" y="4603750"/>
          <p14:tracePt t="192211" x="8296275" y="4613275"/>
          <p14:tracePt t="192226" x="8296275" y="4621213"/>
          <p14:tracePt t="192232" x="8296275" y="4630738"/>
          <p14:tracePt t="192246" x="8296275" y="4638675"/>
          <p14:tracePt t="192254" x="8296275" y="4648200"/>
          <p14:tracePt t="192261" x="8296275" y="4656138"/>
          <p14:tracePt t="192267" x="8296275" y="4665663"/>
          <p14:tracePt t="192276" x="8296275" y="4673600"/>
          <p14:tracePt t="192281" x="8296275" y="4683125"/>
          <p14:tracePt t="192289" x="8288338" y="4683125"/>
          <p14:tracePt t="192296" x="8288338" y="4691063"/>
          <p14:tracePt t="192303" x="8278813" y="4700588"/>
          <p14:tracePt t="192317" x="8270875" y="4708525"/>
          <p14:tracePt t="192332" x="8261350" y="4725988"/>
          <p14:tracePt t="192346" x="8261350" y="4735513"/>
          <p14:tracePt t="192354" x="8253413" y="4743450"/>
          <p14:tracePt t="192361" x="8243888" y="4752975"/>
          <p14:tracePt t="192367" x="8235950" y="4752975"/>
          <p14:tracePt t="192375" x="8235950" y="4760913"/>
          <p14:tracePt t="192381" x="8226425" y="4770438"/>
          <p14:tracePt t="192388" x="8208963" y="4770438"/>
          <p14:tracePt t="192395" x="8208963" y="4778375"/>
          <p14:tracePt t="192403" x="8201025" y="4805363"/>
          <p14:tracePt t="192411" x="8183563" y="4805363"/>
          <p14:tracePt t="192417" x="8166100" y="4822825"/>
          <p14:tracePt t="192426" x="8166100" y="4840288"/>
          <p14:tracePt t="192431" x="8156575" y="4848225"/>
          <p14:tracePt t="192438" x="8131175" y="4857750"/>
          <p14:tracePt t="192445" x="8121650" y="4875213"/>
          <p14:tracePt t="192453" x="8104188" y="4883150"/>
          <p14:tracePt t="192461" x="8086725" y="4900613"/>
          <p14:tracePt t="192466" x="8061325" y="4918075"/>
          <p14:tracePt t="192475" x="8034338" y="4927600"/>
          <p14:tracePt t="192481" x="8016875" y="4953000"/>
          <p14:tracePt t="192488" x="7974013" y="4970463"/>
          <p14:tracePt t="192495" x="7956550" y="4979988"/>
          <p14:tracePt t="192502" x="7921625" y="4997450"/>
          <p14:tracePt t="192510" x="7886700" y="5014913"/>
          <p14:tracePt t="192516" x="7859713" y="5032375"/>
          <p14:tracePt t="192525" x="7834313" y="5040313"/>
          <p14:tracePt t="192531" x="7799388" y="5049838"/>
          <p14:tracePt t="192538" x="7772400" y="5067300"/>
          <p14:tracePt t="192545" x="7754938" y="5075238"/>
          <p14:tracePt t="192552" x="7737475" y="5084763"/>
          <p14:tracePt t="192559" x="7712075" y="5092700"/>
          <p14:tracePt t="192566" x="7694613" y="5102225"/>
          <p14:tracePt t="192576" x="7685088" y="5102225"/>
          <p14:tracePt t="192581" x="7677150" y="5102225"/>
          <p14:tracePt t="192588" x="7667625" y="5102225"/>
          <p14:tracePt t="192595" x="7642225" y="5119688"/>
          <p14:tracePt t="192602" x="7615238" y="5119688"/>
          <p14:tracePt t="192609" x="7597775" y="5127625"/>
          <p14:tracePt t="192617" x="7572375" y="5127625"/>
          <p14:tracePt t="192625" x="7554913" y="5127625"/>
          <p14:tracePt t="192630" x="7527925" y="5137150"/>
          <p14:tracePt t="192639" x="7510463" y="5137150"/>
          <p14:tracePt t="192644" x="7475538" y="5137150"/>
          <p14:tracePt t="192652" x="7450138" y="5137150"/>
          <p14:tracePt t="192660" x="7440613" y="5137150"/>
          <p14:tracePt t="192666" x="7405688" y="5137150"/>
          <p14:tracePt t="192675" x="7380288" y="5137150"/>
          <p14:tracePt t="192680" x="7370763" y="5137150"/>
          <p14:tracePt t="192688" x="7353300" y="5137150"/>
          <p14:tracePt t="192694" x="7318375" y="5137150"/>
          <p14:tracePt t="192702" x="7310438" y="5137150"/>
          <p14:tracePt t="192708" x="7300913" y="5137150"/>
          <p14:tracePt t="192716" x="7283450" y="5137150"/>
          <p14:tracePt t="192725" x="7265988" y="5137150"/>
          <p14:tracePt t="192730" x="7248525" y="5137150"/>
          <p14:tracePt t="192744" x="7231063" y="5137150"/>
          <p14:tracePt t="192759" x="7213600" y="5137150"/>
          <p14:tracePt t="192766" x="7196138" y="5137150"/>
          <p14:tracePt t="192775" x="7188200" y="5119688"/>
          <p14:tracePt t="192780" x="7178675" y="5119688"/>
          <p14:tracePt t="192788" x="7170738" y="5119688"/>
          <p14:tracePt t="192794" x="7161213" y="5110163"/>
          <p14:tracePt t="192801" x="7143750" y="5110163"/>
          <p14:tracePt t="192809" x="7135813" y="5110163"/>
          <p14:tracePt t="192816" x="7126288" y="5110163"/>
          <p14:tracePt t="192825" x="7108825" y="5110163"/>
          <p14:tracePt t="192830" x="7100888" y="5102225"/>
          <p14:tracePt t="192837" x="7091363" y="5102225"/>
          <p14:tracePt t="192845" x="7065963" y="5102225"/>
          <p14:tracePt t="192852" x="7056438" y="5102225"/>
          <p14:tracePt t="192859" x="7048500" y="5102225"/>
          <p14:tracePt t="192866" x="7038975" y="5092700"/>
          <p14:tracePt t="192875" x="7031038" y="5092700"/>
          <p14:tracePt t="192880" x="7004050" y="5084763"/>
          <p14:tracePt t="192894" x="6996113" y="5075238"/>
          <p14:tracePt t="192902" x="6986588" y="5075238"/>
          <p14:tracePt t="192916" x="6978650" y="5067300"/>
          <p14:tracePt t="192924" x="6969125" y="5067300"/>
          <p14:tracePt t="192930" x="6961188" y="5067300"/>
          <p14:tracePt t="192944" x="6961188" y="5049838"/>
          <p14:tracePt t="192951" x="6943725" y="5049838"/>
          <p14:tracePt t="192959" x="6934200" y="5049838"/>
          <p14:tracePt t="192975" x="6926263" y="5040313"/>
          <p14:tracePt t="192980" x="6916738" y="5040313"/>
          <p14:tracePt t="192987" x="6916738" y="5032375"/>
          <p14:tracePt t="193001" x="6908800" y="5032375"/>
          <p14:tracePt t="193009" x="6908800" y="5022850"/>
          <p14:tracePt t="193016" x="6899275" y="5022850"/>
          <p14:tracePt t="193022" x="6891338" y="5022850"/>
          <p14:tracePt t="193038" x="6881813" y="5022850"/>
          <p14:tracePt t="193044" x="6881813" y="5014913"/>
          <p14:tracePt t="193051" x="6873875" y="5014913"/>
          <p14:tracePt t="193059" x="6864350" y="5014913"/>
          <p14:tracePt t="193065" x="6864350" y="5005388"/>
          <p14:tracePt t="193080" x="6856413" y="5005388"/>
          <p14:tracePt t="193094" x="6846888" y="5005388"/>
          <p14:tracePt t="193101" x="6846888" y="4997450"/>
          <p14:tracePt t="193122" x="6838950" y="4997450"/>
          <p14:tracePt t="193129" x="6838950" y="4979988"/>
          <p14:tracePt t="193137" x="6829425" y="4979988"/>
          <p14:tracePt t="193150" x="6821488" y="4979988"/>
          <p14:tracePt t="193165" x="6811963" y="4979988"/>
          <p14:tracePt t="193179" x="6804025" y="4979988"/>
          <p14:tracePt t="193186" x="6804025" y="4970463"/>
          <p14:tracePt t="193208" x="6804025" y="4962525"/>
          <p14:tracePt t="193215" x="6794500" y="4962525"/>
          <p14:tracePt t="193236" x="6786563" y="4962525"/>
          <p14:tracePt t="193244" x="6786563" y="4953000"/>
          <p14:tracePt t="193250" x="6777038" y="4953000"/>
          <p14:tracePt t="193264" x="6777038" y="4945063"/>
          <p14:tracePt t="193279" x="6769100" y="4935538"/>
          <p14:tracePt t="193300" x="6751638" y="4935538"/>
          <p14:tracePt t="193309" x="6751638" y="4918075"/>
          <p14:tracePt t="193315" x="6751638" y="4910138"/>
          <p14:tracePt t="193321" x="6742113" y="4910138"/>
          <p14:tracePt t="193328" x="6742113" y="4900613"/>
          <p14:tracePt t="193336" x="6734175" y="4900613"/>
          <p14:tracePt t="193344" x="6734175" y="4892675"/>
          <p14:tracePt t="193350" x="6724650" y="4883150"/>
          <p14:tracePt t="193364" x="6724650" y="4875213"/>
          <p14:tracePt t="193371" x="6716713" y="4865688"/>
          <p14:tracePt t="193378" x="6716713" y="4857750"/>
          <p14:tracePt t="193393" x="6707188" y="4848225"/>
          <p14:tracePt t="193400" x="6707188" y="4840288"/>
          <p14:tracePt t="193414" x="6707188" y="4830763"/>
          <p14:tracePt t="193421" x="6707188" y="4822825"/>
          <p14:tracePt t="193435" x="6689725" y="4813300"/>
          <p14:tracePt t="193458" x="6689725" y="4805363"/>
          <p14:tracePt t="193464" x="6681788" y="4795838"/>
          <p14:tracePt t="193485" x="6681788" y="4787900"/>
          <p14:tracePt t="193493" x="6681788" y="4778375"/>
          <p14:tracePt t="193509" x="6681788" y="4770438"/>
          <p14:tracePt t="193543" x="6681788" y="4760913"/>
          <p14:tracePt t="193564" x="6681788" y="4752975"/>
          <p14:tracePt t="207648" x="6689725" y="4752975"/>
          <p14:tracePt t="207683" x="6699250" y="4752975"/>
          <p14:tracePt t="207697" x="6707188" y="4752975"/>
          <p14:tracePt t="207704" x="6707188" y="4760913"/>
          <p14:tracePt t="207720" x="6716713" y="4760913"/>
          <p14:tracePt t="207776" x="6724650" y="4770438"/>
          <p14:tracePt t="207790" x="6742113" y="4770438"/>
          <p14:tracePt t="207804" x="6751638" y="4778375"/>
          <p14:tracePt t="207811" x="6759575" y="4778375"/>
          <p14:tracePt t="207825" x="6777038" y="4778375"/>
          <p14:tracePt t="207833" x="6786563" y="4787900"/>
          <p14:tracePt t="207839" x="6804025" y="4787900"/>
          <p14:tracePt t="207848" x="6811963" y="4805363"/>
          <p14:tracePt t="207853" x="6821488" y="4805363"/>
          <p14:tracePt t="207861" x="6838950" y="4805363"/>
          <p14:tracePt t="207870" x="6856413" y="4813300"/>
          <p14:tracePt t="207876" x="6891338" y="4813300"/>
          <p14:tracePt t="207882" x="6899275" y="4822825"/>
          <p14:tracePt t="207889" x="6926263" y="4822825"/>
          <p14:tracePt t="207897" x="6943725" y="4822825"/>
          <p14:tracePt t="207904" x="6969125" y="4822825"/>
          <p14:tracePt t="207911" x="6986588" y="4822825"/>
          <p14:tracePt t="207918" x="7004050" y="4830763"/>
          <p14:tracePt t="207932" x="7013575" y="4830763"/>
          <p14:tracePt t="207939" x="7031038" y="4830763"/>
          <p14:tracePt t="207954" x="7038975" y="4840288"/>
          <p14:tracePt t="207969" x="7048500" y="4840288"/>
          <p14:tracePt t="207989" x="7065963" y="4840288"/>
          <p14:tracePt t="207997" x="7073900" y="4848225"/>
          <p14:tracePt t="208004" x="7091363" y="4848225"/>
          <p14:tracePt t="208010" x="7108825" y="4848225"/>
          <p14:tracePt t="208020" x="7118350" y="4848225"/>
          <p14:tracePt t="208025" x="7135813" y="4848225"/>
          <p14:tracePt t="208032" x="7170738" y="4848225"/>
          <p14:tracePt t="208039" x="7188200" y="4857750"/>
          <p14:tracePt t="208047" x="7213600" y="4857750"/>
          <p14:tracePt t="208055" x="7248525" y="4857750"/>
          <p14:tracePt t="208637" x="7258050" y="4865688"/>
          <p14:tracePt t="208645" x="7275513" y="4875213"/>
          <p14:tracePt t="208653" x="7300913" y="4883150"/>
          <p14:tracePt t="208659" x="7335838" y="4892675"/>
          <p14:tracePt t="208666" x="7362825" y="4910138"/>
          <p14:tracePt t="208673" x="7370763" y="4918075"/>
          <p14:tracePt t="208680" x="7415213" y="4918075"/>
          <p14:tracePt t="208688" x="7440613" y="4935538"/>
          <p14:tracePt t="208695" x="7467600" y="4945063"/>
          <p14:tracePt t="208703" x="7502525" y="4945063"/>
          <p14:tracePt t="208708" x="7527925" y="4953000"/>
          <p14:tracePt t="208716" x="7562850" y="4953000"/>
          <p14:tracePt t="208723" x="7597775" y="4953000"/>
          <p14:tracePt t="208730" x="7624763" y="4953000"/>
          <p14:tracePt t="208738" x="7667625" y="4953000"/>
          <p14:tracePt t="208745" x="7685088" y="4953000"/>
          <p14:tracePt t="208753" x="7712075" y="4962525"/>
          <p14:tracePt t="208758" x="7747000" y="4962525"/>
          <p14:tracePt t="208766" x="7764463" y="4962525"/>
          <p14:tracePt t="208772" x="7789863" y="4962525"/>
          <p14:tracePt t="208780" x="7824788" y="4962525"/>
          <p14:tracePt t="208788" x="7851775" y="4962525"/>
          <p14:tracePt t="208795" x="7859713" y="4962525"/>
          <p14:tracePt t="208803" x="7877175" y="4962525"/>
          <p14:tracePt t="208808" x="7894638" y="4970463"/>
          <p14:tracePt t="208816" x="7912100" y="4970463"/>
          <p14:tracePt t="208823" x="7939088" y="4970463"/>
          <p14:tracePt t="208830" x="7947025" y="4979988"/>
          <p14:tracePt t="208838" x="7981950" y="4979988"/>
          <p14:tracePt t="208844" x="8008938" y="4979988"/>
          <p14:tracePt t="208853" x="8034338" y="4979988"/>
          <p14:tracePt t="208858" x="8061325" y="4979988"/>
          <p14:tracePt t="208866" x="8096250" y="4979988"/>
          <p14:tracePt t="208872" x="8121650" y="4987925"/>
          <p14:tracePt t="208880" x="8166100" y="4987925"/>
          <p14:tracePt t="208888" x="8183563" y="4987925"/>
          <p14:tracePt t="208894" x="8226425" y="4987925"/>
          <p14:tracePt t="208902" x="8253413" y="4987925"/>
          <p14:tracePt t="208908" x="8278813" y="4987925"/>
          <p14:tracePt t="208915" x="8323263" y="4997450"/>
          <p14:tracePt t="208922" x="8348663" y="4997450"/>
          <p14:tracePt t="208930" x="8366125" y="4997450"/>
          <p14:tracePt t="208938" x="8393113" y="4997450"/>
          <p14:tracePt t="208945" x="8418513" y="4997450"/>
          <p14:tracePt t="208955" x="8428038" y="4997450"/>
          <p14:tracePt t="208958" x="8435975" y="4997450"/>
          <p14:tracePt t="208966" x="8445500" y="4997450"/>
          <p14:tracePt t="226525" x="8445500" y="5005388"/>
          <p14:tracePt t="226531" x="8428038" y="5022850"/>
          <p14:tracePt t="226539" x="8418513" y="5032375"/>
          <p14:tracePt t="226547" x="8410575" y="5032375"/>
          <p14:tracePt t="226567" x="8410575" y="5040313"/>
          <p14:tracePt t="226574" x="8401050" y="5040313"/>
          <p14:tracePt t="226581" x="8401050" y="5049838"/>
          <p14:tracePt t="226588" x="8393113" y="5049838"/>
          <p14:tracePt t="226624" x="8383588" y="5049838"/>
          <p14:tracePt t="226630" x="8383588" y="5067300"/>
          <p14:tracePt t="226652" x="8375650" y="5067300"/>
          <p14:tracePt t="226666" x="8366125" y="5075238"/>
          <p14:tracePt t="226688" x="8358188" y="5075238"/>
          <p14:tracePt t="226697" x="8340725" y="5075238"/>
          <p14:tracePt t="226702" x="8323263" y="5075238"/>
          <p14:tracePt t="226709" x="8296275" y="5075238"/>
          <p14:tracePt t="226716" x="8270875" y="5075238"/>
          <p14:tracePt t="226724" x="8261350" y="5075238"/>
          <p14:tracePt t="226731" x="8226425" y="5075238"/>
          <p14:tracePt t="226738" x="8201025" y="5075238"/>
          <p14:tracePt t="226747" x="8191500" y="5057775"/>
          <p14:tracePt t="226752" x="8174038" y="5057775"/>
          <p14:tracePt t="226759" x="8156575" y="5057775"/>
          <p14:tracePt t="226773" x="8148638" y="5049838"/>
          <p14:tracePt t="226787" x="8139113" y="5049838"/>
          <p14:tracePt t="226838" x="8131175" y="5049838"/>
          <p14:tracePt t="226866" x="8121650" y="5049838"/>
          <p14:tracePt t="226873" x="8113713" y="5049838"/>
          <p14:tracePt t="226880" x="8096250" y="5049838"/>
          <p14:tracePt t="226887" x="8078788" y="5040313"/>
          <p14:tracePt t="226897" x="8069263" y="5040313"/>
          <p14:tracePt t="226902" x="8051800" y="5032375"/>
          <p14:tracePt t="226909" x="8034338" y="5032375"/>
          <p14:tracePt t="226916" x="8026400" y="5032375"/>
          <p14:tracePt t="226923" x="8008938" y="5032375"/>
          <p14:tracePt t="227977" x="8016875" y="5032375"/>
          <p14:tracePt t="227998" x="8016875" y="5040313"/>
          <p14:tracePt t="228034" x="8016875" y="5049838"/>
          <p14:tracePt t="228048" x="8026400" y="5057775"/>
          <p14:tracePt t="228069" x="8026400" y="5067300"/>
          <p14:tracePt t="228077" x="8034338" y="5067300"/>
          <p14:tracePt t="228105" x="8034338" y="5084763"/>
          <p14:tracePt t="228148" x="8043863" y="5084763"/>
          <p14:tracePt t="228169" x="8043863" y="5092700"/>
          <p14:tracePt t="228184" x="8051800" y="5092700"/>
          <p14:tracePt t="228205" x="8051800" y="5102225"/>
          <p14:tracePt t="228219" x="8061325" y="5102225"/>
          <p14:tracePt t="228240" x="8069263" y="5110163"/>
          <p14:tracePt t="228255" x="8078788" y="5110163"/>
          <p14:tracePt t="228269" x="8078788" y="5119688"/>
          <p14:tracePt t="228283" x="8086725" y="5127625"/>
          <p14:tracePt t="228305" x="8096250" y="5127625"/>
          <p14:tracePt t="228318" x="8096250" y="5145088"/>
          <p14:tracePt t="228325" x="8104188" y="5145088"/>
          <p14:tracePt t="228333" x="8104188" y="5154613"/>
          <p14:tracePt t="228355" x="8113713" y="5162550"/>
          <p14:tracePt t="228363" x="8113713" y="5172075"/>
          <p14:tracePt t="228368" x="8131175" y="5180013"/>
          <p14:tracePt t="228376" x="8131175" y="5189538"/>
          <p14:tracePt t="228382" x="8131175" y="5197475"/>
          <p14:tracePt t="228390" x="8131175" y="5207000"/>
          <p14:tracePt t="228398" x="8131175" y="5214938"/>
          <p14:tracePt t="228404" x="8139113" y="5224463"/>
          <p14:tracePt t="228413" x="8139113" y="5232400"/>
          <p14:tracePt t="228426" x="8139113" y="5241925"/>
          <p14:tracePt t="228433" x="8139113" y="5259388"/>
          <p14:tracePt t="228439" x="8148638" y="5259388"/>
          <p14:tracePt t="228448" x="8148638" y="5284788"/>
          <p14:tracePt t="228454" x="8148638" y="5294313"/>
          <p14:tracePt t="228463" x="8148638" y="5302250"/>
          <p14:tracePt t="228468" x="8148638" y="5311775"/>
          <p14:tracePt t="228476" x="8156575" y="5329238"/>
          <p14:tracePt t="228483" x="8156575" y="5354638"/>
          <p14:tracePt t="228489" x="8156575" y="5364163"/>
          <p14:tracePt t="228498" x="8156575" y="5381625"/>
          <p14:tracePt t="228505" x="8156575" y="5399088"/>
          <p14:tracePt t="228512" x="8156575" y="5434013"/>
          <p14:tracePt t="229209" x="8156575" y="5441950"/>
          <p14:tracePt t="229216" x="8166100" y="5451475"/>
          <p14:tracePt t="229223" x="8166100" y="5459413"/>
          <p14:tracePt t="229230" x="8166100" y="5468938"/>
          <p14:tracePt t="229237" x="8174038" y="5476875"/>
          <p14:tracePt t="229252" x="8174038" y="5495925"/>
          <p14:tracePt t="229259" x="8174038" y="5503863"/>
          <p14:tracePt t="229266" x="8174038" y="5513388"/>
          <p14:tracePt t="229274" x="8183563" y="5521325"/>
          <p14:tracePt t="229281" x="8183563" y="5530850"/>
          <p14:tracePt t="229296" x="8183563" y="5538788"/>
          <p14:tracePt t="229302" x="8183563" y="5548313"/>
          <p14:tracePt t="229309" x="8183563" y="5556250"/>
          <p14:tracePt t="229315" x="8183563" y="5565775"/>
          <p14:tracePt t="229323" x="8183563" y="5573713"/>
          <p14:tracePt t="229337" x="8183563" y="5591175"/>
          <p14:tracePt t="229346" x="8183563" y="5600700"/>
          <p14:tracePt t="229352" x="8183563" y="5608638"/>
          <p14:tracePt t="229359" x="8183563" y="5635625"/>
          <p14:tracePt t="229366" x="8183563" y="5643563"/>
          <p14:tracePt t="229373" x="8183563" y="5661025"/>
          <p14:tracePt t="229380" x="8191500" y="5670550"/>
          <p14:tracePt t="229388" x="8191500" y="5678488"/>
          <p14:tracePt t="229396" x="8191500" y="5705475"/>
          <p14:tracePt t="229401" x="8191500" y="5713413"/>
          <p14:tracePt t="229408" x="8191500" y="5722938"/>
          <p14:tracePt t="229415" x="8191500" y="5730875"/>
          <p14:tracePt t="229423" x="8191500" y="5740400"/>
          <p14:tracePt t="229430" x="8191500" y="5748338"/>
          <p14:tracePt t="229437" x="8191500" y="5757863"/>
          <p14:tracePt t="229446" x="8191500" y="5775325"/>
          <p14:tracePt t="229451" x="8191500" y="5783263"/>
          <p14:tracePt t="229458" x="8201025" y="5792788"/>
          <p14:tracePt t="229465" x="8201025" y="5810250"/>
          <p14:tracePt t="229472" x="8201025" y="5818188"/>
          <p14:tracePt t="229480" x="8201025" y="5827713"/>
          <p14:tracePt t="229486" x="8201025" y="5845175"/>
          <p14:tracePt t="229501" x="8201025" y="5862638"/>
          <p14:tracePt t="229508" x="8201025" y="5870575"/>
          <p14:tracePt t="229522" x="8201025" y="5888038"/>
          <p14:tracePt t="229537" x="8201025" y="5905500"/>
          <p14:tracePt t="229545" x="8201025" y="5915025"/>
          <p14:tracePt t="229558" x="8201025" y="5932488"/>
          <p14:tracePt t="229565" x="8201025" y="5940425"/>
          <p14:tracePt t="229579" x="8201025" y="5949950"/>
          <p14:tracePt t="229586" x="8201025" y="5967413"/>
          <p14:tracePt t="229595" x="8201025" y="5975350"/>
          <p14:tracePt t="229601" x="8201025" y="5992813"/>
          <p14:tracePt t="229615" x="8201025" y="6010275"/>
          <p14:tracePt t="229622" x="8201025" y="6019800"/>
          <p14:tracePt t="229630" x="8201025" y="6037263"/>
          <p14:tracePt t="229636" x="8201025" y="6045200"/>
          <p14:tracePt t="229643" x="8201025" y="6054725"/>
          <p14:tracePt t="229650" x="8201025" y="6072188"/>
          <p14:tracePt t="229658" x="8201025" y="6080125"/>
          <p14:tracePt t="229665" x="8201025" y="6089650"/>
          <p14:tracePt t="229672" x="8201025" y="6107113"/>
          <p14:tracePt t="229680" x="8201025" y="6115050"/>
          <p14:tracePt t="229686" x="8201025" y="6132513"/>
          <p14:tracePt t="229696" x="8201025" y="6142038"/>
          <p14:tracePt t="229700" x="8201025" y="6149975"/>
          <p14:tracePt t="229708" x="8201025" y="6176963"/>
          <p14:tracePt t="229721" x="8201025" y="6184900"/>
          <p14:tracePt t="229736" x="8201025" y="6194425"/>
          <p14:tracePt t="229743" x="8201025" y="6202363"/>
          <p14:tracePt t="229793" x="8201025" y="6211888"/>
          <p14:tracePt t="229829" x="8201025" y="6219825"/>
          <p14:tracePt t="229857" x="8191500" y="6219825"/>
          <p14:tracePt t="229893" x="8183563" y="6219825"/>
          <p14:tracePt t="229900" x="8183563" y="6237288"/>
          <p14:tracePt t="229921" x="8183563" y="6246813"/>
          <p14:tracePt t="229929" x="8174038" y="6246813"/>
          <p14:tracePt t="229943" x="8174038" y="6254750"/>
          <p14:tracePt t="229963" x="8174038" y="6264275"/>
          <p14:tracePt t="229965" x="8166100" y="6264275"/>
          <p14:tracePt t="229971" x="8166100" y="6272213"/>
          <p14:tracePt t="229985" x="8156575" y="6272213"/>
          <p14:tracePt t="230000" x="8156575" y="6281738"/>
          <p14:tracePt t="230021" x="8148638" y="6281738"/>
          <p14:tracePt t="230030" x="8148638" y="6289675"/>
          <p14:tracePt t="230042" x="8139113" y="6289675"/>
          <p14:tracePt t="230057" x="8131175" y="6289675"/>
          <p14:tracePt t="230065" x="8131175" y="6299200"/>
          <p14:tracePt t="230099" x="8131175" y="6307138"/>
          <p14:tracePt t="230107" x="8121650" y="6307138"/>
          <p14:tracePt t="230135" x="8104188" y="6307138"/>
          <p14:tracePt t="230156" x="8104188" y="6316663"/>
          <p14:tracePt t="230185" x="8096250" y="6316663"/>
          <p14:tracePt t="230206" x="8086725" y="6316663"/>
          <p14:tracePt t="230270" x="8078788" y="6316663"/>
          <p14:tracePt t="230385" x="8086725" y="6316663"/>
          <p14:tracePt t="230391" x="8096250" y="6316663"/>
          <p14:tracePt t="230406" x="8096250" y="6307138"/>
          <p14:tracePt t="230413" x="8113713" y="6307138"/>
          <p14:tracePt t="230420" x="8121650" y="6289675"/>
          <p14:tracePt t="230428" x="8131175" y="6289675"/>
          <p14:tracePt t="230456" x="8139113" y="6289675"/>
          <p14:tracePt t="230464" x="8139113" y="6281738"/>
          <p14:tracePt t="230469" x="8148638" y="6281738"/>
          <p14:tracePt t="230477" x="8148638" y="6272213"/>
          <p14:tracePt t="230498" x="8156575" y="6272213"/>
          <p14:tracePt t="230513" x="8166100" y="6264275"/>
          <p14:tracePt t="230528" x="8166100" y="6254750"/>
          <p14:tracePt t="230534" x="8174038" y="6246813"/>
          <p14:tracePt t="230555" x="8174038" y="6229350"/>
          <p14:tracePt t="230563" x="8183563" y="6229350"/>
          <p14:tracePt t="230569" x="8183563" y="6219825"/>
          <p14:tracePt t="230577" x="8191500" y="6211888"/>
          <p14:tracePt t="230584" x="8191500" y="6202363"/>
          <p14:tracePt t="230598" x="8191500" y="6184900"/>
          <p14:tracePt t="230606" x="8191500" y="6176963"/>
          <p14:tracePt t="230614" x="8201025" y="6159500"/>
          <p14:tracePt t="230619" x="8201025" y="6149975"/>
          <p14:tracePt t="230626" x="8201025" y="6142038"/>
          <p14:tracePt t="230634" x="8208963" y="6132513"/>
          <p14:tracePt t="230640" x="8208963" y="6124575"/>
          <p14:tracePt t="230655" x="8208963" y="6115050"/>
          <p14:tracePt t="230664" x="8208963" y="6097588"/>
          <p14:tracePt t="230678" x="8208963" y="6089650"/>
          <p14:tracePt t="230683" x="8208963" y="6080125"/>
          <p14:tracePt t="230698" x="8208963" y="6072188"/>
          <p14:tracePt t="230705" x="8208963" y="6062663"/>
          <p14:tracePt t="230713" x="8208963" y="6054725"/>
          <p14:tracePt t="230728" x="8208963" y="6037263"/>
          <p14:tracePt t="230734" x="8208963" y="6027738"/>
          <p14:tracePt t="230748" x="8208963" y="6019800"/>
          <p14:tracePt t="230755" x="8208963" y="6010275"/>
          <p14:tracePt t="230784" x="8208963" y="6002338"/>
          <p14:tracePt t="230790" x="8208963" y="5992813"/>
          <p14:tracePt t="230805" x="8208963" y="5984875"/>
          <p14:tracePt t="230812" x="8208963" y="5975350"/>
          <p14:tracePt t="230819" x="8208963" y="5967413"/>
          <p14:tracePt t="230833" x="8208963" y="5957888"/>
          <p14:tracePt t="230840" x="8208963" y="5949950"/>
          <p14:tracePt t="230848" x="8208963" y="5940425"/>
          <p14:tracePt t="230862" x="8208963" y="5932488"/>
          <p14:tracePt t="230868" x="8208963" y="5922963"/>
          <p14:tracePt t="230883" x="8208963" y="5915025"/>
          <p14:tracePt t="230890" x="8208963" y="5905500"/>
          <p14:tracePt t="230898" x="8208963" y="5897563"/>
          <p14:tracePt t="230918" x="8208963" y="5888038"/>
          <p14:tracePt t="230926" x="8201025" y="5880100"/>
          <p14:tracePt t="230933" x="8201025" y="5870575"/>
          <p14:tracePt t="230963" x="8201025" y="5853113"/>
          <p14:tracePt t="230968" x="8201025" y="5845175"/>
          <p14:tracePt t="230976" x="8201025" y="5835650"/>
          <p14:tracePt t="230983" x="8201025" y="5827713"/>
          <p14:tracePt t="230998" x="8201025" y="5810250"/>
          <p14:tracePt t="231004" x="8201025" y="5800725"/>
          <p14:tracePt t="231012" x="8191500" y="5792788"/>
          <p14:tracePt t="231018" x="8191500" y="5775325"/>
          <p14:tracePt t="231026" x="8191500" y="5765800"/>
          <p14:tracePt t="231032" x="8191500" y="5748338"/>
          <p14:tracePt t="231040" x="8191500" y="5740400"/>
          <p14:tracePt t="231048" x="8183563" y="5730875"/>
          <p14:tracePt t="231054" x="8183563" y="5722938"/>
          <p14:tracePt t="231062" x="8183563" y="5705475"/>
          <p14:tracePt t="231068" x="8183563" y="5688013"/>
          <p14:tracePt t="231075" x="8174038" y="5678488"/>
          <p14:tracePt t="231082" x="8174038" y="5670550"/>
          <p14:tracePt t="231089" x="8174038" y="5653088"/>
          <p14:tracePt t="231098" x="8174038" y="5635625"/>
          <p14:tracePt t="231105" x="8174038" y="5618163"/>
          <p14:tracePt t="231112" x="8166100" y="5600700"/>
          <p14:tracePt t="231118" x="8156575" y="5591175"/>
          <p14:tracePt t="231125" x="8156575" y="5573713"/>
          <p14:tracePt t="231132" x="8148638" y="5556250"/>
          <p14:tracePt t="231139" x="8148638" y="5548313"/>
          <p14:tracePt t="231146" x="8139113" y="5530850"/>
          <p14:tracePt t="231154" x="8131175" y="5513388"/>
          <p14:tracePt t="231162" x="8131175" y="5503863"/>
          <p14:tracePt t="231168" x="8121650" y="5486400"/>
          <p14:tracePt t="231175" x="8121650" y="5468938"/>
          <p14:tracePt t="231189" x="8121650" y="5451475"/>
          <p14:tracePt t="231196" x="8113713" y="5434013"/>
          <p14:tracePt t="231212" x="8113713" y="5424488"/>
          <p14:tracePt t="231218" x="8096250" y="5424488"/>
          <p14:tracePt t="231225" x="8096250" y="5416550"/>
          <p14:tracePt t="231246" x="8096250" y="5407025"/>
          <p14:tracePt t="231262" x="8096250" y="5399088"/>
          <p14:tracePt t="231275" x="8086725" y="5399088"/>
          <p14:tracePt t="231281" x="8086725" y="5389563"/>
          <p14:tracePt t="231289" x="8078788" y="5389563"/>
          <p14:tracePt t="231304" x="8078788" y="5381625"/>
          <p14:tracePt t="231311" x="8069263" y="5381625"/>
          <p14:tracePt t="231317" x="8061325" y="5381625"/>
          <p14:tracePt t="231325" x="8061325" y="5364163"/>
          <p14:tracePt t="231331" x="8051800" y="5364163"/>
          <p14:tracePt t="231367" x="8043863" y="5364163"/>
          <p14:tracePt t="231382" x="8026400" y="5364163"/>
          <p14:tracePt t="231389" x="8026400" y="5354638"/>
          <p14:tracePt t="231431" x="8016875" y="5354638"/>
          <p14:tracePt t="231488" x="8034338" y="5372100"/>
          <p14:tracePt t="231496" x="8043863" y="5381625"/>
          <p14:tracePt t="231502" x="8051800" y="5389563"/>
          <p14:tracePt t="231510" x="8061325" y="5399088"/>
          <p14:tracePt t="231517" x="8069263" y="5407025"/>
          <p14:tracePt t="231524" x="8078788" y="5416550"/>
          <p14:tracePt t="231531" x="8086725" y="5416550"/>
          <p14:tracePt t="231538" x="8086725" y="5424488"/>
          <p14:tracePt t="231545" x="8113713" y="5434013"/>
          <p14:tracePt t="231561" x="8121650" y="5441950"/>
          <p14:tracePt t="231588" x="8131175" y="5451475"/>
          <p14:tracePt t="231597" x="8139113" y="5468938"/>
          <p14:tracePt t="231616" x="8139113" y="5476875"/>
          <p14:tracePt t="231624" x="8148638" y="5495925"/>
          <p14:tracePt t="231646" x="8156575" y="5503863"/>
          <p14:tracePt t="231652" x="8156575" y="5513388"/>
          <p14:tracePt t="231666" x="8156575" y="5521325"/>
          <p14:tracePt t="231674" x="8166100" y="5521325"/>
          <p14:tracePt t="231681" x="8166100" y="5530850"/>
          <p14:tracePt t="231688" x="8166100" y="5538788"/>
          <p14:tracePt t="231702" x="8166100" y="5556250"/>
          <p14:tracePt t="231717" x="8166100" y="5565775"/>
          <p14:tracePt t="231723" x="8166100" y="5573713"/>
          <p14:tracePt t="231738" x="8166100" y="5583238"/>
          <p14:tracePt t="231746" x="8174038" y="5591175"/>
          <p14:tracePt t="231766" x="8174038" y="5600700"/>
          <p14:tracePt t="231773" x="8174038" y="5608638"/>
          <p14:tracePt t="231788" x="8174038" y="5626100"/>
          <p14:tracePt t="231797" x="8174038" y="5635625"/>
          <p14:tracePt t="231810" x="8174038" y="5643563"/>
          <p14:tracePt t="231816" x="8174038" y="5653088"/>
          <p14:tracePt t="231823" x="8183563" y="5661025"/>
          <p14:tracePt t="231831" x="8183563" y="5670550"/>
          <p14:tracePt t="231838" x="8183563" y="5678488"/>
          <p14:tracePt t="231847" x="8183563" y="5695950"/>
          <p14:tracePt t="231851" x="8183563" y="5713413"/>
          <p14:tracePt t="231859" x="8191500" y="5722938"/>
          <p14:tracePt t="231866" x="8191500" y="5740400"/>
          <p14:tracePt t="231873" x="8191500" y="5748338"/>
          <p14:tracePt t="231881" x="8191500" y="5775325"/>
          <p14:tracePt t="231887" x="8191500" y="5783263"/>
          <p14:tracePt t="231895" x="8191500" y="5792788"/>
          <p14:tracePt t="231901" x="8191500" y="5810250"/>
          <p14:tracePt t="231908" x="8191500" y="5818188"/>
          <p14:tracePt t="231923" x="8191500" y="5835650"/>
          <p14:tracePt t="231931" x="8191500" y="5845175"/>
          <p14:tracePt t="231937" x="8191500" y="5853113"/>
          <p14:tracePt t="231962" x="8191500" y="5862638"/>
          <p14:tracePt t="231973" x="8191500" y="5870575"/>
          <p14:tracePt t="231987" x="8191500" y="5880100"/>
          <p14:tracePt t="231996" x="8191500" y="5888038"/>
          <p14:tracePt t="232001" x="8191500" y="5897563"/>
          <p14:tracePt t="232009" x="8191500" y="5905500"/>
          <p14:tracePt t="232016" x="8191500" y="5915025"/>
          <p14:tracePt t="232031" x="8191500" y="5922963"/>
          <p14:tracePt t="232037" x="8183563" y="5932488"/>
          <p14:tracePt t="232051" x="8183563" y="5940425"/>
          <p14:tracePt t="232058" x="8183563" y="5949950"/>
          <p14:tracePt t="232065" x="8183563" y="5957888"/>
          <p14:tracePt t="232072" x="8174038" y="5967413"/>
          <p14:tracePt t="232081" x="8174038" y="5975350"/>
          <p14:tracePt t="232087" x="8174038" y="5984875"/>
          <p14:tracePt t="232096" x="8166100" y="5984875"/>
          <p14:tracePt t="232101" x="8166100" y="5992813"/>
          <p14:tracePt t="232108" x="8156575" y="6010275"/>
          <p14:tracePt t="232122" x="8156575" y="6037263"/>
          <p14:tracePt t="232130" x="8148638" y="6045200"/>
          <p14:tracePt t="232137" x="8139113" y="6062663"/>
          <p14:tracePt t="232145" x="8131175" y="6089650"/>
          <p14:tracePt t="232151" x="8121650" y="6115050"/>
          <p14:tracePt t="232158" x="8113713" y="6124575"/>
          <p14:tracePt t="232165" x="8104188" y="6142038"/>
          <p14:tracePt t="232172" x="8096250" y="6159500"/>
          <p14:tracePt t="232179" x="8096250" y="6176963"/>
          <p14:tracePt t="232187" x="8086725" y="6194425"/>
          <p14:tracePt t="232195" x="8078788" y="6202363"/>
          <p14:tracePt t="232200" x="8078788" y="6211888"/>
          <p14:tracePt t="232215" x="8069263" y="6219825"/>
          <p14:tracePt t="232231" x="8069263" y="6229350"/>
          <p14:tracePt t="232250" x="8069263" y="6246813"/>
          <p14:tracePt t="232265" x="8069263" y="6254750"/>
          <p14:tracePt t="232272" x="8061325" y="6254750"/>
          <p14:tracePt t="232280" x="8061325" y="6264275"/>
          <p14:tracePt t="232286" x="8051800" y="6272213"/>
          <p14:tracePt t="232308" x="8051800" y="6281738"/>
          <p14:tracePt t="232314" x="8043863" y="6289675"/>
          <p14:tracePt t="232322" x="8043863" y="6299200"/>
          <p14:tracePt t="232329" x="8026400" y="6307138"/>
          <p14:tracePt t="232336" x="8026400" y="6316663"/>
          <p14:tracePt t="232350" x="8026400" y="6324600"/>
          <p14:tracePt t="232365" x="8016875" y="6324600"/>
          <p14:tracePt t="232379" x="8016875" y="6334125"/>
          <p14:tracePt t="232395" x="8016875" y="6342063"/>
          <p14:tracePt t="232400" x="8008938" y="6342063"/>
          <p14:tracePt t="232457" x="8008938" y="6351588"/>
          <p14:tracePt t="232535" x="8016875" y="6351588"/>
          <p14:tracePt t="232572" x="8034338" y="6351588"/>
          <p14:tracePt t="232586" x="8034338" y="6342063"/>
          <p14:tracePt t="232600" x="8034338" y="6334125"/>
          <p14:tracePt t="232607" x="8043863" y="6334125"/>
          <p14:tracePt t="232621" x="8051800" y="6334125"/>
          <p14:tracePt t="232628" x="8051800" y="6324600"/>
          <p14:tracePt t="232635" x="8061325" y="6316663"/>
          <p14:tracePt t="232649" x="8061325" y="6307138"/>
          <p14:tracePt t="232656" x="8069263" y="6299200"/>
          <p14:tracePt t="232664" x="8069263" y="6289675"/>
          <p14:tracePt t="232671" x="8078788" y="6289675"/>
          <p14:tracePt t="232678" x="8078788" y="6281738"/>
          <p14:tracePt t="232685" x="8078788" y="6272213"/>
          <p14:tracePt t="232692" x="8086725" y="6264275"/>
          <p14:tracePt t="232707" x="8086725" y="6254750"/>
          <p14:tracePt t="232714" x="8086725" y="6237288"/>
          <p14:tracePt t="232728" x="8086725" y="6229350"/>
          <p14:tracePt t="232742" x="8086725" y="6219825"/>
          <p14:tracePt t="232756" x="8086725" y="6211888"/>
          <p14:tracePt t="232764" x="8104188" y="6202363"/>
          <p14:tracePt t="232770" x="8104188" y="6194425"/>
          <p14:tracePt t="232785" x="8104188" y="6176963"/>
          <p14:tracePt t="232792" x="8104188" y="6167438"/>
          <p14:tracePt t="232806" x="8104188" y="6159500"/>
          <p14:tracePt t="232814" x="8104188" y="6149975"/>
          <p14:tracePt t="232835" x="8104188" y="6142038"/>
          <p14:tracePt t="232841" x="8104188" y="6132513"/>
          <p14:tracePt t="232849" x="8113713" y="6132513"/>
          <p14:tracePt t="232856" x="8113713" y="6124575"/>
          <p14:tracePt t="232864" x="8113713" y="6115050"/>
          <p14:tracePt t="232872" x="8113713" y="6107113"/>
          <p14:tracePt t="232885" x="8113713" y="6097588"/>
          <p14:tracePt t="232899" x="8113713" y="6080125"/>
          <p14:tracePt t="232914" x="8113713" y="6072188"/>
          <p14:tracePt t="232934" x="8113713" y="6062663"/>
          <p14:tracePt t="232962" x="8113713" y="6045200"/>
          <p14:tracePt t="232970" x="8113713" y="6037263"/>
          <p14:tracePt t="232985" x="8113713" y="6027738"/>
          <p14:tracePt t="233006" x="8113713" y="6019800"/>
          <p14:tracePt t="233014" x="8113713" y="6010275"/>
          <p14:tracePt t="233029" x="8113713" y="6002338"/>
          <p14:tracePt t="233041" x="8113713" y="5984875"/>
          <p14:tracePt t="233048" x="8113713" y="5975350"/>
          <p14:tracePt t="233070" x="8113713" y="5967413"/>
          <p14:tracePt t="233078" x="8113713" y="5957888"/>
          <p14:tracePt t="233091" x="8113713" y="5949950"/>
          <p14:tracePt t="233098" x="8113713" y="5940425"/>
          <p14:tracePt t="233106" x="8113713" y="5932488"/>
          <p14:tracePt t="233113" x="8113713" y="5922963"/>
          <p14:tracePt t="233120" x="8113713" y="5915025"/>
          <p14:tracePt t="233129" x="8113713" y="5905500"/>
          <p14:tracePt t="233134" x="8096250" y="5897563"/>
          <p14:tracePt t="233141" x="8096250" y="5888038"/>
          <p14:tracePt t="233148" x="8096250" y="5880100"/>
          <p14:tracePt t="233155" x="8096250" y="5870575"/>
          <p14:tracePt t="233163" x="8096250" y="5853113"/>
          <p14:tracePt t="233169" x="8086725" y="5845175"/>
          <p14:tracePt t="233179" x="8086725" y="5835650"/>
          <p14:tracePt t="233184" x="8078788" y="5827713"/>
          <p14:tracePt t="233191" x="8078788" y="5818188"/>
          <p14:tracePt t="233198" x="8069263" y="5810250"/>
          <p14:tracePt t="233205" x="8069263" y="5800725"/>
          <p14:tracePt t="233213" x="8069263" y="5792788"/>
          <p14:tracePt t="233219" x="8061325" y="5783263"/>
          <p14:tracePt t="233228" x="8061325" y="5775325"/>
          <p14:tracePt t="233234" x="8061325" y="5765800"/>
          <p14:tracePt t="233248" x="8051800" y="5757863"/>
          <p14:tracePt t="233255" x="8043863" y="5748338"/>
          <p14:tracePt t="233278" x="8043863" y="5740400"/>
          <p14:tracePt t="233283" x="8043863" y="5730875"/>
          <p14:tracePt t="233291" x="8026400" y="5722938"/>
          <p14:tracePt t="233305" x="8016875" y="5713413"/>
          <p14:tracePt t="233312" x="8016875" y="5705475"/>
          <p14:tracePt t="233328" x="8016875" y="5695950"/>
          <p14:tracePt t="233340" x="8008938" y="5695950"/>
          <p14:tracePt t="233347" x="7999413" y="5695950"/>
          <p14:tracePt t="233355" x="7999413" y="5688013"/>
          <p14:tracePt t="233368" x="7991475" y="5688013"/>
          <p14:tracePt t="233378" x="7991475" y="5678488"/>
          <p14:tracePt t="233397" x="7981950" y="5678488"/>
          <p14:tracePt t="233413" x="7981950" y="5670550"/>
          <p14:tracePt t="233419" x="7974013" y="5670550"/>
          <p14:tracePt t="233433" x="7964488" y="5670550"/>
          <p14:tracePt t="233447" x="7964488" y="5653088"/>
          <p14:tracePt t="233455" x="7956550" y="5653088"/>
          <p14:tracePt t="233468" x="7947025" y="5653088"/>
          <p14:tracePt t="233512" x="7939088" y="5653088"/>
          <p14:tracePt t="233518" x="7939088" y="5643563"/>
          <p14:tracePt t="233548" x="7929563" y="5643563"/>
          <p14:tracePt t="233626" x="7929563" y="5635625"/>
          <p14:tracePt t="233668" x="7939088" y="5635625"/>
          <p14:tracePt t="233675" x="7947025" y="5635625"/>
          <p14:tracePt t="233682" x="7974013" y="5635625"/>
          <p14:tracePt t="233689" x="7981950" y="5635625"/>
          <p14:tracePt t="233697" x="7991475" y="5635625"/>
          <p14:tracePt t="233705" x="8008938" y="5643563"/>
          <p14:tracePt t="233711" x="8016875" y="5643563"/>
          <p14:tracePt t="233718" x="8026400" y="5653088"/>
          <p14:tracePt t="233725" x="8043863" y="5653088"/>
          <p14:tracePt t="233740" x="8051800" y="5661025"/>
          <p14:tracePt t="233754" x="8061325" y="5661025"/>
          <p14:tracePt t="233761" x="8061325" y="5670550"/>
          <p14:tracePt t="233768" x="8069263" y="5670550"/>
          <p14:tracePt t="233797" x="8069263" y="5678488"/>
          <p14:tracePt t="233804" x="8078788" y="5678488"/>
          <p14:tracePt t="233839" x="8086725" y="5678488"/>
          <p14:tracePt t="233867" x="8086725" y="5688013"/>
          <p14:tracePt t="233903" x="8086725" y="5695950"/>
          <p14:tracePt t="233911" x="8096250" y="5695950"/>
          <p14:tracePt t="233946" x="8113713" y="5695950"/>
          <p14:tracePt t="234010" x="8121650" y="5695950"/>
          <p14:tracePt t="234046" x="8131175" y="5695950"/>
          <p14:tracePt t="234053" x="8131175" y="5688013"/>
          <p14:tracePt t="234075" x="8139113" y="5678488"/>
          <p14:tracePt t="234081" x="8148638" y="5678488"/>
          <p14:tracePt t="234088" x="8156575" y="5670550"/>
          <p14:tracePt t="234096" x="8156575" y="5661025"/>
          <p14:tracePt t="234103" x="8166100" y="5661025"/>
          <p14:tracePt t="234117" x="8174038" y="5653088"/>
          <p14:tracePt t="234131" x="8183563" y="5653088"/>
          <p14:tracePt t="234994" x="8191500" y="5653088"/>
          <p14:tracePt t="235000" x="8201025" y="5653088"/>
          <p14:tracePt t="235015" x="8208963" y="5653088"/>
          <p14:tracePt t="235030" x="8218488" y="5653088"/>
          <p14:tracePt t="235045" x="8226425" y="5643563"/>
          <p14:tracePt t="235064" x="8235950" y="5643563"/>
          <p14:tracePt t="235079" x="8253413" y="5643563"/>
          <p14:tracePt t="235086" x="8261350" y="5643563"/>
          <p14:tracePt t="235100" x="8278813" y="5643563"/>
          <p14:tracePt t="235121" x="8288338" y="5643563"/>
          <p14:tracePt t="235129" x="8296275" y="5643563"/>
          <p14:tracePt t="235150" x="8313738" y="5643563"/>
          <p14:tracePt t="235164" x="8323263" y="5643563"/>
          <p14:tracePt t="235171" x="8323263" y="5653088"/>
          <p14:tracePt t="235178" x="8331200" y="5653088"/>
          <p14:tracePt t="235185" x="8331200" y="5661025"/>
          <p14:tracePt t="235195" x="8340725" y="5670550"/>
          <p14:tracePt t="235199" x="8348663" y="5678488"/>
          <p14:tracePt t="235208" x="8348663" y="5688013"/>
          <p14:tracePt t="235213" x="8348663" y="5695950"/>
          <p14:tracePt t="235221" x="8348663" y="5705475"/>
          <p14:tracePt t="235228" x="8348663" y="5713413"/>
          <p14:tracePt t="235235" x="8348663" y="5722938"/>
          <p14:tracePt t="235249" x="8348663" y="5740400"/>
          <p14:tracePt t="235257" x="8348663" y="5748338"/>
          <p14:tracePt t="235279" x="8348663" y="5757863"/>
          <p14:tracePt t="235285" x="8348663" y="5775325"/>
          <p14:tracePt t="235308" x="8340725" y="5783263"/>
          <p14:tracePt t="235320" x="8331200" y="5792788"/>
          <p14:tracePt t="235335" x="8331200" y="5800725"/>
          <p14:tracePt t="235357" x="8323263" y="5810250"/>
          <p14:tracePt t="235364" x="8323263" y="5818188"/>
          <p14:tracePt t="235370" x="8305800" y="5818188"/>
          <p14:tracePt t="235378" x="8305800" y="5835650"/>
          <p14:tracePt t="235385" x="8305800" y="5845175"/>
          <p14:tracePt t="235393" x="8296275" y="5853113"/>
          <p14:tracePt t="235406" x="8288338" y="5862638"/>
          <p14:tracePt t="235413" x="8278813" y="5880100"/>
          <p14:tracePt t="235429" x="8278813" y="5897563"/>
          <p14:tracePt t="235435" x="8278813" y="5905500"/>
          <p14:tracePt t="235441" x="8278813" y="5915025"/>
          <p14:tracePt t="235449" x="8270875" y="5932488"/>
          <p14:tracePt t="235463" x="8261350" y="5940425"/>
          <p14:tracePt t="235470" x="8261350" y="5957888"/>
          <p14:tracePt t="235485" x="8253413" y="5975350"/>
          <p14:tracePt t="235492" x="8243888" y="5984875"/>
          <p14:tracePt t="235506" x="8235950" y="6002338"/>
          <p14:tracePt t="235513" x="8226425" y="6010275"/>
          <p14:tracePt t="235520" x="8218488" y="6019800"/>
          <p14:tracePt t="235528" x="8218488" y="6045200"/>
          <p14:tracePt t="235535" x="8218488" y="6054725"/>
          <p14:tracePt t="235543" x="8208963" y="6062663"/>
          <p14:tracePt t="235549" x="8201025" y="6072188"/>
          <p14:tracePt t="235556" x="8191500" y="6080125"/>
          <p14:tracePt t="235570" x="8191500" y="6089650"/>
          <p14:tracePt t="235578" x="8183563" y="6089650"/>
          <p14:tracePt t="235585" x="8183563" y="6097588"/>
          <p14:tracePt t="235591" x="8174038" y="6107113"/>
          <p14:tracePt t="235606" x="8174038" y="6115050"/>
          <p14:tracePt t="235613" x="8174038" y="6124575"/>
          <p14:tracePt t="235620" x="8166100" y="6132513"/>
          <p14:tracePt t="235628" x="8156575" y="6132513"/>
          <p14:tracePt t="235641" x="8148638" y="6132513"/>
          <p14:tracePt t="235656" x="8121650" y="6159500"/>
          <p14:tracePt t="235663" x="8104188" y="6167438"/>
          <p14:tracePt t="235670" x="8086725" y="6176963"/>
          <p14:tracePt t="235678" x="8069263" y="6194425"/>
          <p14:tracePt t="235684" x="8043863" y="6202363"/>
          <p14:tracePt t="235691" x="8026400" y="6219825"/>
          <p14:tracePt t="235698" x="7999413" y="6229350"/>
          <p14:tracePt t="235706" x="7991475" y="6237288"/>
          <p14:tracePt t="235713" x="7964488" y="6254750"/>
          <p14:tracePt t="235720" x="7956550" y="6272213"/>
          <p14:tracePt t="235727" x="7939088" y="6272213"/>
          <p14:tracePt t="235734" x="7929563" y="6272213"/>
          <p14:tracePt t="235741" x="7929563" y="6281738"/>
          <p14:tracePt t="235755" x="7921625" y="6281738"/>
          <p14:tracePt t="235763" x="7921625" y="6289675"/>
          <p14:tracePt t="235777" x="7912100" y="6289675"/>
          <p14:tracePt t="235798" x="7912100" y="6299200"/>
          <p14:tracePt t="235883" x="7929563" y="6299200"/>
          <p14:tracePt t="235898" x="7939088" y="6299200"/>
          <p14:tracePt t="235905" x="7947025" y="6299200"/>
          <p14:tracePt t="235913" x="7964488" y="6299200"/>
          <p14:tracePt t="235919" x="7974013" y="6299200"/>
          <p14:tracePt t="235933" x="7981950" y="6289675"/>
          <p14:tracePt t="235961" x="7999413" y="6281738"/>
          <p14:tracePt t="235977" x="8008938" y="6281738"/>
          <p14:tracePt t="235983" x="8008938" y="6264275"/>
          <p14:tracePt t="235990" x="8016875" y="6264275"/>
          <p14:tracePt t="235997" x="8016875" y="6254750"/>
          <p14:tracePt t="236005" x="8026400" y="6254750"/>
          <p14:tracePt t="236018" x="8034338" y="6246813"/>
          <p14:tracePt t="236033" x="8043863" y="6246813"/>
          <p14:tracePt t="236040" x="8043863" y="6237288"/>
          <p14:tracePt t="236068" x="8051800" y="6237288"/>
          <p14:tracePt t="236077" x="8051800" y="6229350"/>
          <p14:tracePt t="236090" x="8051800" y="6219825"/>
          <p14:tracePt t="236105" x="8061325" y="6211888"/>
          <p14:tracePt t="236118" x="8069263" y="6202363"/>
          <p14:tracePt t="236127" x="8069263" y="6194425"/>
          <p14:tracePt t="236133" x="8069263" y="6184900"/>
          <p14:tracePt t="236162" x="8078788" y="6167438"/>
          <p14:tracePt t="236177" x="8078788" y="6159500"/>
          <p14:tracePt t="236183" x="8096250" y="6159500"/>
          <p14:tracePt t="236190" x="8096250" y="6149975"/>
          <p14:tracePt t="236196" x="8096250" y="6132513"/>
          <p14:tracePt t="236211" x="8096250" y="6115050"/>
          <p14:tracePt t="236218" x="8096250" y="6107113"/>
          <p14:tracePt t="236227" x="8096250" y="6097588"/>
          <p14:tracePt t="236232" x="8096250" y="6080125"/>
          <p14:tracePt t="236246" x="8096250" y="6045200"/>
          <p14:tracePt t="236254" x="8096250" y="6037263"/>
          <p14:tracePt t="236261" x="8096250" y="6010275"/>
          <p14:tracePt t="236268" x="8096250" y="5984875"/>
          <p14:tracePt t="236277" x="8096250" y="5967413"/>
          <p14:tracePt t="236282" x="8096250" y="5932488"/>
          <p14:tracePt t="236289" x="8104188" y="5897563"/>
          <p14:tracePt t="236296" x="8104188" y="5880100"/>
          <p14:tracePt t="236304" x="8113713" y="5853113"/>
          <p14:tracePt t="236311" x="8113713" y="5818188"/>
          <p14:tracePt t="236318" x="8121650" y="5792788"/>
          <p14:tracePt t="236327" x="8121650" y="5783263"/>
          <p14:tracePt t="236332" x="8121650" y="5757863"/>
          <p14:tracePt t="236339" x="8131175" y="5722938"/>
          <p14:tracePt t="236346" x="8131175" y="5695950"/>
          <p14:tracePt t="236354" x="8139113" y="5678488"/>
          <p14:tracePt t="236362" x="8148638" y="5643563"/>
          <p14:tracePt t="236368" x="8148638" y="5626100"/>
          <p14:tracePt t="236375" x="8148638" y="5608638"/>
          <p14:tracePt t="236382" x="8148638" y="5591175"/>
          <p14:tracePt t="236389" x="8148638" y="5573713"/>
          <p14:tracePt t="236403" x="8148638" y="5556250"/>
          <p14:tracePt t="236411" x="8148638" y="5548313"/>
          <p14:tracePt t="236418" x="8148638" y="5530850"/>
          <p14:tracePt t="236426" x="8148638" y="5513388"/>
          <p14:tracePt t="236432" x="8148638" y="5503863"/>
          <p14:tracePt t="236439" x="8139113" y="5476875"/>
          <p14:tracePt t="236446" x="8139113" y="5451475"/>
          <p14:tracePt t="236454" x="8131175" y="5424488"/>
          <p14:tracePt t="236462" x="8121650" y="5416550"/>
          <p14:tracePt t="236468" x="8121650" y="5389563"/>
          <p14:tracePt t="236477" x="8121650" y="5364163"/>
          <p14:tracePt t="236482" x="8113713" y="5346700"/>
          <p14:tracePt t="236489" x="8113713" y="5329238"/>
          <p14:tracePt t="236496" x="8113713" y="5311775"/>
          <p14:tracePt t="236504" x="8113713" y="5302250"/>
          <p14:tracePt t="236511" x="8113713" y="5294313"/>
          <p14:tracePt t="236518" x="8113713" y="5284788"/>
          <p14:tracePt t="236527" x="8104188" y="5284788"/>
          <p14:tracePt t="236553" x="8104188" y="5276850"/>
          <p14:tracePt t="236567" x="8096250" y="5267325"/>
          <p14:tracePt t="236589" x="8086725" y="5267325"/>
          <p14:tracePt t="236603" x="8086725" y="5259388"/>
          <p14:tracePt t="236611" x="8078788" y="5259388"/>
          <p14:tracePt t="236638" x="8069263" y="5259388"/>
          <p14:tracePt t="236653" x="8061325" y="5259388"/>
          <p14:tracePt t="236667" x="8051800" y="5259388"/>
          <p14:tracePt t="236703" x="8043863" y="5259388"/>
          <p14:tracePt t="236717" x="8026400" y="5259388"/>
          <p14:tracePt t="236752" x="8016875" y="5259388"/>
          <p14:tracePt t="236761" x="8016875" y="5267325"/>
          <p14:tracePt t="236767" x="8008938" y="5267325"/>
          <p14:tracePt t="236776" x="8008938" y="5276850"/>
          <p14:tracePt t="236788" x="7999413" y="5276850"/>
          <p14:tracePt t="236810" x="7991475" y="5284788"/>
          <p14:tracePt t="236831" x="7991475" y="5294313"/>
          <p14:tracePt t="236860" x="7991475" y="5302250"/>
          <p14:tracePt t="236882" x="7991475" y="5311775"/>
          <p14:tracePt t="236902" x="7999413" y="5319713"/>
          <p14:tracePt t="236917" x="8016875" y="5319713"/>
          <p14:tracePt t="236924" x="8026400" y="5319713"/>
          <p14:tracePt t="236931" x="8034338" y="5329238"/>
          <p14:tracePt t="236939" x="8043863" y="5329238"/>
          <p14:tracePt t="236952" x="8051800" y="5329238"/>
          <p14:tracePt t="236961" x="8051800" y="5337175"/>
          <p14:tracePt t="236966" x="8061325" y="5337175"/>
          <p14:tracePt t="236974" x="8069263" y="5337175"/>
          <p14:tracePt t="236980" x="8069263" y="5346700"/>
          <p14:tracePt t="237010" x="8078788" y="5346700"/>
          <p14:tracePt t="237023" x="8086725" y="5346700"/>
          <p14:tracePt t="237038" x="8096250" y="5346700"/>
          <p14:tracePt t="237045" x="8096250" y="5354638"/>
          <p14:tracePt t="237052" x="8104188" y="5354638"/>
          <p14:tracePt t="237060" x="8113713" y="5354638"/>
          <p14:tracePt t="237066" x="8113713" y="5372100"/>
          <p14:tracePt t="237073" x="8121650" y="5372100"/>
          <p14:tracePt t="237109" x="8131175" y="5372100"/>
          <p14:tracePt t="237115" x="8131175" y="5381625"/>
          <p14:tracePt t="237130" x="8139113" y="5389563"/>
          <p14:tracePt t="237145" x="8139113" y="5399088"/>
          <p14:tracePt t="237160" x="8148638" y="5407025"/>
          <p14:tracePt t="237166" x="8148638" y="5416550"/>
          <p14:tracePt t="237180" x="8148638" y="5434013"/>
          <p14:tracePt t="237187" x="8156575" y="5441950"/>
          <p14:tracePt t="237201" x="8156575" y="5459413"/>
          <p14:tracePt t="237215" x="8156575" y="5468938"/>
          <p14:tracePt t="237223" x="8156575" y="5486400"/>
          <p14:tracePt t="237230" x="8156575" y="5495925"/>
          <p14:tracePt t="237237" x="8156575" y="5513388"/>
          <p14:tracePt t="237244" x="8156575" y="5521325"/>
          <p14:tracePt t="237251" x="8156575" y="5538788"/>
          <p14:tracePt t="237259" x="8156575" y="5548313"/>
          <p14:tracePt t="237265" x="8156575" y="5565775"/>
          <p14:tracePt t="237273" x="8166100" y="5573713"/>
          <p14:tracePt t="237279" x="8166100" y="5583238"/>
          <p14:tracePt t="237287" x="8166100" y="5600700"/>
          <p14:tracePt t="237294" x="8166100" y="5608638"/>
          <p14:tracePt t="237301" x="8166100" y="5626100"/>
          <p14:tracePt t="237311" x="8166100" y="5635625"/>
          <p14:tracePt t="237315" x="8166100" y="5643563"/>
          <p14:tracePt t="237323" x="8166100" y="5653088"/>
          <p14:tracePt t="237329" x="8166100" y="5661025"/>
          <p14:tracePt t="237345" x="8166100" y="5670550"/>
          <p14:tracePt t="237351" x="8166100" y="5688013"/>
          <p14:tracePt t="237365" x="8166100" y="5695950"/>
          <p14:tracePt t="237372" x="8166100" y="5713413"/>
          <p14:tracePt t="237387" x="8166100" y="5722938"/>
          <p14:tracePt t="237395" x="8166100" y="5740400"/>
          <p14:tracePt t="237400" x="8166100" y="5748338"/>
          <p14:tracePt t="237410" x="8166100" y="5765800"/>
          <p14:tracePt t="237415" x="8174038" y="5783263"/>
          <p14:tracePt t="237429" x="8174038" y="5800725"/>
          <p14:tracePt t="237445" x="8174038" y="5827713"/>
          <p14:tracePt t="237450" x="8174038" y="5835650"/>
          <p14:tracePt t="237459" x="8183563" y="5835650"/>
          <p14:tracePt t="237465" x="8183563" y="5853113"/>
          <p14:tracePt t="237479" x="8183563" y="5862638"/>
          <p14:tracePt t="237486" x="8183563" y="5880100"/>
          <p14:tracePt t="237494" x="8183563" y="5888038"/>
          <p14:tracePt t="237501" x="8183563" y="5897563"/>
          <p14:tracePt t="237509" x="8183563" y="5905500"/>
          <p14:tracePt t="237515" x="8183563" y="5915025"/>
          <p14:tracePt t="237521" x="8183563" y="5922963"/>
          <p14:tracePt t="237529" x="8183563" y="5932488"/>
          <p14:tracePt t="237545" x="8183563" y="5957888"/>
          <p14:tracePt t="237559" x="8183563" y="5967413"/>
          <p14:tracePt t="237564" x="8183563" y="5975350"/>
          <p14:tracePt t="237572" x="8183563" y="5984875"/>
          <p14:tracePt t="237580" x="8183563" y="5992813"/>
          <p14:tracePt t="237586" x="8183563" y="6002338"/>
          <p14:tracePt t="237595" x="8183563" y="6010275"/>
          <p14:tracePt t="237609" x="8183563" y="6027738"/>
          <p14:tracePt t="237615" x="8183563" y="6037263"/>
          <p14:tracePt t="237629" x="8183563" y="6045200"/>
          <p14:tracePt t="237636" x="8183563" y="6054725"/>
          <p14:tracePt t="237643" x="8183563" y="6062663"/>
          <p14:tracePt t="237659" x="8183563" y="6072188"/>
          <p14:tracePt t="237665" x="8174038" y="6080125"/>
          <p14:tracePt t="237672" x="8174038" y="6089650"/>
          <p14:tracePt t="237686" x="8174038" y="6097588"/>
          <p14:tracePt t="237695" x="8174038" y="6107113"/>
          <p14:tracePt t="237707" x="8166100" y="6115050"/>
          <p14:tracePt t="237715" x="8166100" y="6124575"/>
          <p14:tracePt t="237721" x="8166100" y="6132513"/>
          <p14:tracePt t="237729" x="8156575" y="6132513"/>
          <p14:tracePt t="237737" x="8156575" y="6142038"/>
          <p14:tracePt t="237745" x="8148638" y="6159500"/>
          <p14:tracePt t="237750" x="8148638" y="6167438"/>
          <p14:tracePt t="237764" x="8148638" y="6184900"/>
          <p14:tracePt t="237771" x="8139113" y="6184900"/>
          <p14:tracePt t="237786" x="8131175" y="6194425"/>
          <p14:tracePt t="237795" x="8131175" y="6202363"/>
          <p14:tracePt t="237821" x="8131175" y="6219825"/>
          <p14:tracePt t="237835" x="8121650" y="6229350"/>
          <p14:tracePt t="237864" x="8121650" y="6237288"/>
          <p14:tracePt t="237871" x="8113713" y="6237288"/>
          <p14:tracePt t="237879" x="8113713" y="6246813"/>
          <p14:tracePt t="237885" x="8113713" y="6254750"/>
          <p14:tracePt t="237899" x="8104188" y="6264275"/>
          <p14:tracePt t="237906" x="8096250" y="6272213"/>
          <p14:tracePt t="237914" x="8096250" y="6281738"/>
          <p14:tracePt t="237929" x="8086725" y="6289675"/>
          <p14:tracePt t="237944" x="8086725" y="6299200"/>
          <p14:tracePt t="237949" x="8086725" y="6307138"/>
          <p14:tracePt t="237963" x="8078788" y="6307138"/>
          <p14:tracePt t="238006" x="8078788" y="6316663"/>
          <p14:tracePt t="238042" x="8078788" y="6324600"/>
          <p14:tracePt t="238163" x="8078788" y="6316663"/>
          <p14:tracePt t="238170" x="8086725" y="6316663"/>
          <p14:tracePt t="238177" x="8096250" y="6307138"/>
          <p14:tracePt t="238185" x="8096250" y="6299200"/>
          <p14:tracePt t="238193" x="8104188" y="6289675"/>
          <p14:tracePt t="238198" x="8113713" y="6281738"/>
          <p14:tracePt t="238206" x="8113713" y="6272213"/>
          <p14:tracePt t="238213" x="8121650" y="6264275"/>
          <p14:tracePt t="238229" x="8121650" y="6246813"/>
          <p14:tracePt t="238235" x="8121650" y="6237288"/>
          <p14:tracePt t="238242" x="8131175" y="6237288"/>
          <p14:tracePt t="238248" x="8131175" y="6229350"/>
          <p14:tracePt t="238257" x="8139113" y="6202363"/>
          <p14:tracePt t="238278" x="8148638" y="6194425"/>
          <p14:tracePt t="238284" x="8148638" y="6184900"/>
          <p14:tracePt t="238298" x="8148638" y="6176963"/>
          <p14:tracePt t="238313" x="8148638" y="6167438"/>
          <p14:tracePt t="238320" x="8148638" y="6159500"/>
          <p14:tracePt t="238335" x="8148638" y="6142038"/>
          <p14:tracePt t="238348" x="8148638" y="6132513"/>
          <p14:tracePt t="238377" x="8148638" y="6124575"/>
          <p14:tracePt t="238392" x="8148638" y="6115050"/>
          <p14:tracePt t="238419" x="8148638" y="6107113"/>
          <p14:tracePt t="238427" x="8148638" y="6097588"/>
          <p14:tracePt t="238434" x="8148638" y="6089650"/>
          <p14:tracePt t="238441" x="8148638" y="6080125"/>
          <p14:tracePt t="238448" x="8148638" y="6072188"/>
          <p14:tracePt t="238455" x="8148638" y="6062663"/>
          <p14:tracePt t="238469" x="8148638" y="6054725"/>
          <p14:tracePt t="238478" x="8139113" y="6045200"/>
          <p14:tracePt t="238498" x="8139113" y="6037263"/>
          <p14:tracePt t="238505" x="8139113" y="6019800"/>
          <p14:tracePt t="238519" x="8131175" y="6010275"/>
          <p14:tracePt t="238534" x="8131175" y="5992813"/>
          <p14:tracePt t="238540" x="8121650" y="5992813"/>
          <p14:tracePt t="238548" x="8121650" y="5984875"/>
          <p14:tracePt t="238555" x="8121650" y="5975350"/>
          <p14:tracePt t="238562" x="8113713" y="5967413"/>
          <p14:tracePt t="238569" x="8113713" y="5940425"/>
          <p14:tracePt t="238577" x="8113713" y="5932488"/>
          <p14:tracePt t="238583" x="8113713" y="5905500"/>
          <p14:tracePt t="238590" x="8113713" y="5897563"/>
          <p14:tracePt t="238598" x="8113713" y="5870575"/>
          <p14:tracePt t="238605" x="8113713" y="5862638"/>
          <p14:tracePt t="238612" x="8096250" y="5853113"/>
          <p14:tracePt t="238619" x="8096250" y="5845175"/>
          <p14:tracePt t="238627" x="8096250" y="5835650"/>
          <p14:tracePt t="238633" x="8086725" y="5835650"/>
          <p14:tracePt t="238648" x="8086725" y="5827713"/>
          <p14:tracePt t="238662" x="8086725" y="5810250"/>
          <p14:tracePt t="238698" x="8086725" y="5800725"/>
          <p14:tracePt t="238712" x="8086725" y="5792788"/>
          <p14:tracePt t="238727" x="8086725" y="5783263"/>
          <p14:tracePt t="238740" x="8086725" y="5775325"/>
          <p14:tracePt t="238748" x="8086725" y="5765800"/>
          <p14:tracePt t="238762" x="8086725" y="5757863"/>
          <p14:tracePt t="238768" x="8086725" y="5748338"/>
          <p14:tracePt t="238776" x="8086725" y="5740400"/>
          <p14:tracePt t="238783" x="8086725" y="5730875"/>
          <p14:tracePt t="238798" x="8086725" y="5722938"/>
          <p14:tracePt t="238818" x="8078788" y="5713413"/>
          <p14:tracePt t="238833" x="8078788" y="5705475"/>
          <p14:tracePt t="238854" x="8078788" y="5695950"/>
          <p14:tracePt t="238862" x="8078788" y="5678488"/>
          <p14:tracePt t="238876" x="8069263" y="5678488"/>
          <p14:tracePt t="238882" x="8069263" y="5670550"/>
          <p14:tracePt t="238890" x="8069263" y="5653088"/>
          <p14:tracePt t="238898" x="8061325" y="5653088"/>
          <p14:tracePt t="238904" x="8061325" y="5635625"/>
          <p14:tracePt t="238912" x="8061325" y="5626100"/>
          <p14:tracePt t="238918" x="8061325" y="5608638"/>
          <p14:tracePt t="238926" x="8061325" y="5591175"/>
          <p14:tracePt t="238944" x="8061325" y="5583238"/>
          <p14:tracePt t="238947" x="8051800" y="5573713"/>
          <p14:tracePt t="238968" x="8043863" y="5556250"/>
          <p14:tracePt t="238982" x="8043863" y="5548313"/>
          <p14:tracePt t="238990" x="8026400" y="5538788"/>
          <p14:tracePt t="239003" x="8026400" y="5530850"/>
          <p14:tracePt t="239018" x="8026400" y="5513388"/>
          <p14:tracePt t="239040" x="8016875" y="5495925"/>
          <p14:tracePt t="239046" x="8016875" y="5486400"/>
          <p14:tracePt t="239062" x="8008938" y="5486400"/>
          <p14:tracePt t="239068" x="8008938" y="5476875"/>
          <p14:tracePt t="239077" x="7999413" y="5468938"/>
          <p14:tracePt t="239082" x="7999413" y="5459413"/>
          <p14:tracePt t="239089" x="7999413" y="5451475"/>
          <p14:tracePt t="239096" x="7991475" y="5441950"/>
          <p14:tracePt t="239103" x="7991475" y="5434013"/>
          <p14:tracePt t="239111" x="7981950" y="5424488"/>
          <p14:tracePt t="239118" x="7981950" y="5416550"/>
          <p14:tracePt t="239139" x="7964488" y="5407025"/>
          <p14:tracePt t="239161" x="7964488" y="5399088"/>
          <p14:tracePt t="239167" x="7956550" y="5399088"/>
          <p14:tracePt t="239182" x="7956550" y="5389563"/>
          <p14:tracePt t="239217" x="7947025" y="5389563"/>
          <p14:tracePt t="239246" x="7939088" y="5381625"/>
          <p14:tracePt t="239281" x="7929563" y="5364163"/>
          <p14:tracePt t="239367" x="7939088" y="5364163"/>
          <p14:tracePt t="239381" x="7947025" y="5372100"/>
          <p14:tracePt t="239396" x="7956550" y="5372100"/>
          <p14:tracePt t="239402" x="7974013" y="5372100"/>
          <p14:tracePt t="239410" x="7981950" y="5381625"/>
          <p14:tracePt t="239418" x="7991475" y="5381625"/>
          <p14:tracePt t="239426" x="7999413" y="5381625"/>
          <p14:tracePt t="239431" x="7999413" y="5389563"/>
          <p14:tracePt t="239438" x="8008938" y="5389563"/>
          <p14:tracePt t="239445" x="8016875" y="5389563"/>
          <p14:tracePt t="239453" x="8026400" y="5389563"/>
          <p14:tracePt t="239460" x="8034338" y="5389563"/>
          <p14:tracePt t="239467" x="8043863" y="5399088"/>
          <p14:tracePt t="239481" x="8051800" y="5399088"/>
          <p14:tracePt t="239488" x="8051800" y="5407025"/>
          <p14:tracePt t="239502" x="8061325" y="5407025"/>
          <p14:tracePt t="239510" x="8069263" y="5416550"/>
          <p14:tracePt t="239518" x="8069263" y="5424488"/>
          <p14:tracePt t="239524" x="8069263" y="5434013"/>
          <p14:tracePt t="239530" x="8069263" y="5441950"/>
          <p14:tracePt t="239537" x="8078788" y="5451475"/>
          <p14:tracePt t="239552" x="8078788" y="5459413"/>
          <p14:tracePt t="239575" x="8078788" y="5468938"/>
          <p14:tracePt t="239580" x="8086725" y="5468938"/>
          <p14:tracePt t="239588" x="8086725" y="5476875"/>
          <p14:tracePt t="239624" x="8096250" y="5486400"/>
          <p14:tracePt t="239637" x="8096250" y="5503863"/>
          <p14:tracePt t="239674" x="8096250" y="5513388"/>
          <p14:tracePt t="239680" x="8104188" y="5513388"/>
          <p14:tracePt t="239687" x="8104188" y="5521325"/>
          <p14:tracePt t="239709" x="8104188" y="5530850"/>
          <p14:tracePt t="239730" x="8104188" y="5538788"/>
          <p14:tracePt t="239745" x="8113713" y="5548313"/>
          <p14:tracePt t="239765" x="8113713" y="5556250"/>
          <p14:tracePt t="239780" x="8113713" y="5565775"/>
          <p14:tracePt t="239787" x="8121650" y="5565775"/>
          <p14:tracePt t="239795" x="8121650" y="5573713"/>
          <p14:tracePt t="239822" x="8121650" y="5583238"/>
          <p14:tracePt t="239830" x="8121650" y="5591175"/>
          <p14:tracePt t="239851" x="8121650" y="5600700"/>
          <p14:tracePt t="239860" x="8121650" y="5618163"/>
          <p14:tracePt t="239894" x="8121650" y="5626100"/>
          <p14:tracePt t="239909" x="8121650" y="5635625"/>
          <p14:tracePt t="239930" x="8121650" y="5643563"/>
          <p14:tracePt t="239972" x="8121650" y="5653088"/>
          <p14:tracePt t="239993" x="8121650" y="5661025"/>
          <p14:tracePt t="240029" x="8121650" y="5678488"/>
          <p14:tracePt t="240036" x="8121650" y="5688013"/>
          <p14:tracePt t="240051" x="8121650" y="5695950"/>
          <p14:tracePt t="240065" x="8121650" y="5713413"/>
          <p14:tracePt t="240079" x="8131175" y="5730875"/>
          <p14:tracePt t="240086" x="8131175" y="5740400"/>
          <p14:tracePt t="240094" x="8131175" y="5748338"/>
          <p14:tracePt t="240100" x="8131175" y="5757863"/>
          <p14:tracePt t="240109" x="8131175" y="5765800"/>
          <p14:tracePt t="240115" x="8139113" y="5775325"/>
          <p14:tracePt t="240122" x="8139113" y="5783263"/>
          <p14:tracePt t="240136" x="8139113" y="5792788"/>
          <p14:tracePt t="240144" x="8139113" y="5800725"/>
          <p14:tracePt t="240150" x="8148638" y="5810250"/>
          <p14:tracePt t="240160" x="8148638" y="5818188"/>
          <p14:tracePt t="240165" x="8148638" y="5827713"/>
          <p14:tracePt t="240172" x="8148638" y="5835650"/>
          <p14:tracePt t="240194" x="8148638" y="5845175"/>
          <p14:tracePt t="240200" x="8148638" y="5853113"/>
          <p14:tracePt t="240222" x="8148638" y="5862638"/>
          <p14:tracePt t="240236" x="8148638" y="5880100"/>
          <p14:tracePt t="240272" x="8148638" y="5888038"/>
          <p14:tracePt t="240293" x="8148638" y="5897563"/>
          <p14:tracePt t="240329" x="8148638" y="5905500"/>
          <p14:tracePt t="240336" x="8148638" y="5915025"/>
          <p14:tracePt t="240350" x="8148638" y="5922963"/>
          <p14:tracePt t="240359" x="8148638" y="5940425"/>
          <p14:tracePt t="240371" x="8148638" y="5949950"/>
          <p14:tracePt t="240378" x="8148638" y="5957888"/>
          <p14:tracePt t="240386" x="8148638" y="5967413"/>
          <p14:tracePt t="240392" x="8148638" y="5975350"/>
          <p14:tracePt t="240408" x="8148638" y="5984875"/>
          <p14:tracePt t="240414" x="8148638" y="5992813"/>
          <p14:tracePt t="240421" x="8148638" y="6002338"/>
          <p14:tracePt t="240436" x="8148638" y="6010275"/>
          <p14:tracePt t="240450" x="8148638" y="6019800"/>
          <p14:tracePt t="240478" x="8148638" y="6027738"/>
          <p14:tracePt t="240493" x="8148638" y="6037263"/>
          <p14:tracePt t="240508" x="8148638" y="6045200"/>
          <p14:tracePt t="240528" x="8148638" y="6054725"/>
          <p14:tracePt t="240535" x="8148638" y="6062663"/>
          <p14:tracePt t="240550" x="8148638" y="6072188"/>
          <p14:tracePt t="240558" x="8148638" y="6080125"/>
          <p14:tracePt t="240564" x="8148638" y="6089650"/>
          <p14:tracePt t="240585" x="8148638" y="6097588"/>
          <p14:tracePt t="240593" x="8148638" y="6107113"/>
          <p14:tracePt t="240614" x="8148638" y="6115050"/>
          <p14:tracePt t="240620" x="8148638" y="6124575"/>
          <p14:tracePt t="240643" x="8148638" y="6132513"/>
          <p14:tracePt t="240649" x="8148638" y="6142038"/>
          <p14:tracePt t="240670" x="8148638" y="6149975"/>
          <p14:tracePt t="240685" x="8148638" y="6159500"/>
          <p14:tracePt t="240693" x="8139113" y="6159500"/>
          <p14:tracePt t="240720" x="8131175" y="6167438"/>
          <p14:tracePt t="240735" x="8131175" y="6176963"/>
          <p14:tracePt t="240770" x="8131175" y="6184900"/>
          <p14:tracePt t="240784" x="8131175" y="6202363"/>
          <p14:tracePt t="240799" x="8121650" y="6202363"/>
          <p14:tracePt t="240820" x="8121650" y="6211888"/>
          <p14:tracePt t="240835" x="8113713" y="6211888"/>
          <p14:tracePt t="240842" x="8113713" y="6219825"/>
          <p14:tracePt t="240891" x="8113713" y="6229350"/>
          <p14:tracePt t="240906" x="8096250" y="6237288"/>
          <p14:tracePt t="240920" x="8086725" y="6246813"/>
          <p14:tracePt t="240948" x="8086725" y="6264275"/>
          <p14:tracePt t="240962" x="8086725" y="6272213"/>
          <p14:tracePt t="240977" x="8078788" y="6272213"/>
          <p14:tracePt t="241012" x="8069263" y="6281738"/>
          <p14:tracePt t="241048" x="8069263" y="6289675"/>
          <p14:tracePt t="247517" x="8069263" y="6264275"/>
          <p14:tracePt t="247523" x="8078788" y="6237288"/>
          <p14:tracePt t="247530" x="8078788" y="6184900"/>
          <p14:tracePt t="247538" x="8086725" y="6097588"/>
          <p14:tracePt t="247545" x="8096250" y="6054725"/>
          <p14:tracePt t="247552" x="8113713" y="5967413"/>
          <p14:tracePt t="247559" x="8113713" y="5888038"/>
          <p14:tracePt t="247566" x="8121650" y="5827713"/>
          <p14:tracePt t="247575" x="8131175" y="5757863"/>
          <p14:tracePt t="247580" x="8139113" y="5653088"/>
          <p14:tracePt t="247587" x="8166100" y="5556250"/>
          <p14:tracePt t="247595" x="8166100" y="5486400"/>
          <p14:tracePt t="247601" x="8174038" y="5399088"/>
          <p14:tracePt t="247609" x="8174038" y="5319713"/>
          <p14:tracePt t="247615" x="8183563" y="5259388"/>
          <p14:tracePt t="247624" x="8183563" y="5189538"/>
          <p14:tracePt t="247630" x="8201025" y="5110163"/>
          <p14:tracePt t="247637" x="8208963" y="5022850"/>
          <p14:tracePt t="247644" x="8218488" y="4945063"/>
          <p14:tracePt t="247651" x="8243888" y="4848225"/>
          <p14:tracePt t="247659" x="8278813" y="4735513"/>
          <p14:tracePt t="247665" x="8288338" y="4638675"/>
          <p14:tracePt t="247675" x="8313738" y="4560888"/>
          <p14:tracePt t="247679" x="8323263" y="4473575"/>
          <p14:tracePt t="247687" x="8331200" y="4368800"/>
          <p14:tracePt t="247695" x="8340725" y="4281488"/>
          <p14:tracePt t="247701" x="8358188" y="4176713"/>
          <p14:tracePt t="247709" x="8358188" y="4070350"/>
          <p14:tracePt t="247716" x="8366125" y="3965575"/>
          <p14:tracePt t="247723" x="8393113" y="3835400"/>
          <p14:tracePt t="247730" x="8401050" y="3703638"/>
          <p14:tracePt t="247737" x="8418513" y="3563938"/>
          <p14:tracePt t="247744" x="8428038" y="3416300"/>
          <p14:tracePt t="247751" x="8435975" y="3214688"/>
          <p14:tracePt t="247759" x="8453438" y="3049588"/>
          <p14:tracePt t="247765" x="8453438" y="2892425"/>
          <p14:tracePt t="247773" x="8445500" y="2716213"/>
          <p14:tracePt t="247779" x="8435975" y="2568575"/>
          <p14:tracePt t="247787" x="8410575" y="2419350"/>
          <p14:tracePt t="247794" x="8401050" y="2279650"/>
          <p14:tracePt t="247801" x="8358188" y="2105025"/>
          <p14:tracePt t="247809" x="8358188" y="1992313"/>
          <p14:tracePt t="247815" x="8348663" y="1878013"/>
          <p14:tracePt t="247823" x="8340725" y="1800225"/>
          <p14:tracePt t="248200" x="8331200" y="1738313"/>
          <p14:tracePt t="248208" x="8313738" y="1651000"/>
          <p14:tracePt t="248214" x="8305800" y="1563688"/>
          <p14:tracePt t="248223" x="8288338" y="1468438"/>
          <p14:tracePt t="248228" x="8270875" y="1398588"/>
          <p14:tracePt t="248236" x="8261350" y="1301750"/>
          <p14:tracePt t="248243" x="8253413" y="1214438"/>
          <p14:tracePt t="248250" x="8226425" y="1127125"/>
          <p14:tracePt t="248258" x="8218488" y="1047750"/>
          <p14:tracePt t="248264" x="8208963" y="942975"/>
          <p14:tracePt t="248271" x="8191500" y="855663"/>
          <p14:tracePt t="248278" x="8183563" y="768350"/>
          <p14:tracePt t="248286" x="8174038" y="663575"/>
          <p14:tracePt t="248292" x="8166100" y="603250"/>
          <p14:tracePt t="248300" x="8148638" y="533400"/>
          <p14:tracePt t="248307" x="8121650" y="454025"/>
          <p14:tracePt t="248315" x="8104188" y="393700"/>
          <p14:tracePt t="248321" x="8096250" y="314325"/>
          <p14:tracePt t="248328" x="8086725" y="236538"/>
          <p14:tracePt t="248336" x="8078788" y="192088"/>
          <p14:tracePt t="248342" x="8069263" y="114300"/>
          <p14:tracePt t="248349" x="8061325" y="69850"/>
          <p14:tracePt t="248358" x="8043863" y="9525"/>
        </p14:tracePtLst>
      </p14:laserTraceLst>
    </p:ext>
  </p:extLst>
</p:sld>
</file>

<file path=ppt/theme/theme1.xml><?xml version="1.0" encoding="utf-8"?>
<a:theme xmlns:a="http://schemas.openxmlformats.org/drawingml/2006/main" name="Fasett">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3839</TotalTime>
  <Words>1292</Words>
  <Application>Microsoft Office PowerPoint</Application>
  <PresentationFormat>Bredbild</PresentationFormat>
  <Paragraphs>125</Paragraphs>
  <Slides>16</Slides>
  <Notes>1</Notes>
  <HiddenSlides>0</HiddenSlides>
  <MMClips>16</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16</vt:i4>
      </vt:variant>
    </vt:vector>
  </HeadingPairs>
  <TitlesOfParts>
    <vt:vector size="22" baseType="lpstr">
      <vt:lpstr>Arial</vt:lpstr>
      <vt:lpstr>Calibri</vt:lpstr>
      <vt:lpstr>Century Gothic</vt:lpstr>
      <vt:lpstr>Trebuchet MS</vt:lpstr>
      <vt:lpstr>Wingdings 3</vt:lpstr>
      <vt:lpstr>Fasett</vt:lpstr>
      <vt:lpstr>God man, förvaltare och förmyndare</vt:lpstr>
      <vt:lpstr>Vad kan ingå i uppdraget?</vt:lpstr>
      <vt:lpstr>Redovisning</vt:lpstr>
      <vt:lpstr>Vad säger lagen om årsredovisningsskyldighet?</vt:lpstr>
      <vt:lpstr>För vilken period ska du redovisa?</vt:lpstr>
      <vt:lpstr>Kontostruktur</vt:lpstr>
      <vt:lpstr>PowerPoint-presentation</vt:lpstr>
      <vt:lpstr>PowerPoint-presentation</vt:lpstr>
      <vt:lpstr>PowerPoint-presentation</vt:lpstr>
      <vt:lpstr>PowerPoint-presentation</vt:lpstr>
      <vt:lpstr>Är redovisningen i balans?</vt:lpstr>
      <vt:lpstr>Vilket underlag ska bifogas?</vt:lpstr>
      <vt:lpstr>Redogörelse</vt:lpstr>
      <vt:lpstr>Arvodering</vt:lpstr>
      <vt:lpstr>Vanliga skäl för komplettering</vt:lpstr>
      <vt:lpstr>Inför redovisningen Tänk på…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man  och förvaltare</dc:title>
  <dc:creator>Sara Stille /Kansliavdelning /Kommunstyrelseförvaltning</dc:creator>
  <cp:lastModifiedBy>Mathilda Ekorre</cp:lastModifiedBy>
  <cp:revision>60</cp:revision>
  <cp:lastPrinted>2021-10-12T08:43:11Z</cp:lastPrinted>
  <dcterms:created xsi:type="dcterms:W3CDTF">2021-10-12T06:44:59Z</dcterms:created>
  <dcterms:modified xsi:type="dcterms:W3CDTF">2024-12-12T08:10:03Z</dcterms:modified>
</cp:coreProperties>
</file>